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214"/>
    <a:srgbClr val="6D963B"/>
    <a:srgbClr val="FC8900"/>
    <a:srgbClr val="F3E501"/>
    <a:srgbClr val="F5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8" autoAdjust="0"/>
    <p:restoredTop sz="96327"/>
  </p:normalViewPr>
  <p:slideViewPr>
    <p:cSldViewPr snapToGrid="0">
      <p:cViewPr varScale="1">
        <p:scale>
          <a:sx n="120" d="100"/>
          <a:sy n="120" d="100"/>
        </p:scale>
        <p:origin x="10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AABFBC-4865-D9C4-8D9F-89865D1D6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D2372-E3F7-6C6C-CBBB-E61DE43CAC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2ADE-E23B-E94C-B24C-28563FE41771}" type="datetimeFigureOut">
              <a:rPr lang="en-US" smtClean="0">
                <a:latin typeface="Source Sans Pro" panose="020B0503030403020204" pitchFamily="34" charset="77"/>
              </a:rPr>
              <a:t>8/8/2023</a:t>
            </a:fld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DD45F-BC29-88C2-7869-0C85CCC87B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2ACF3-0ADC-2E44-71FD-1F5A05C45E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8D70-5500-A244-A0D7-C1FD7FD42737}" type="slidenum">
              <a:rPr lang="en-US" smtClean="0">
                <a:latin typeface="Source Sans Pro" panose="020B0503030403020204" pitchFamily="34" charset="77"/>
              </a:rPr>
              <a:t>‹#›</a:t>
            </a:fld>
            <a:endParaRPr lang="en-US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302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07F0C484-2B39-0C46-ABBC-D83F3EBD732D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B456FA41-F9CD-EF44-A3D2-EE1B156891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143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286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430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573" algn="l" defTabSz="914286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935C21FA-E261-CEDF-3DD9-FAA7757F48EB}"/>
              </a:ext>
            </a:extLst>
          </p:cNvPr>
          <p:cNvSpPr/>
          <p:nvPr userDrawn="1"/>
        </p:nvSpPr>
        <p:spPr>
          <a:xfrm>
            <a:off x="9186043" y="0"/>
            <a:ext cx="300595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84036-AA7E-BEE0-79B4-976DF4872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0721" y="5891450"/>
            <a:ext cx="1854366" cy="55901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6DE84E-F1A2-19B8-63EC-46E19BE8C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228" y="1655877"/>
            <a:ext cx="6249593" cy="1896623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8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FC504D-47FC-520A-6C9F-8E8406253B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28" y="3792248"/>
            <a:ext cx="6249593" cy="96678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0DCCD-44A2-8C80-F9A8-A476059005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9241" y="5506280"/>
            <a:ext cx="2077203" cy="26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bg2"/>
                </a:solidFill>
                <a:latin typeface="Source Sans Pro Semibold" panose="020B0503030403020204" pitchFamily="34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Presenters: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E56FF4B-D73B-24CB-5CC1-1D5762CC1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9237" y="5814392"/>
            <a:ext cx="2077203" cy="7472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Font typeface="+mj-lt"/>
              <a:buNone/>
              <a:defRPr sz="14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First and Last Name</a:t>
            </a:r>
          </a:p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7494EDF-0713-E2D6-EAC2-115EC405B3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26" y="417185"/>
            <a:ext cx="1470991" cy="179041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None/>
              <a:defRPr sz="1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895A865B-B6F5-9C7D-2DA8-E001E7C56A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83367" y="417183"/>
            <a:ext cx="4267912" cy="6033285"/>
          </a:xfrm>
          <a:prstGeom prst="roundRect">
            <a:avLst>
              <a:gd name="adj" fmla="val 2656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7E3581B-C627-54ED-B024-38BF6A1EE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050" r="48050"/>
          <a:stretch/>
        </p:blipFill>
        <p:spPr>
          <a:xfrm rot="5400000">
            <a:off x="2340516" y="4343822"/>
            <a:ext cx="179041" cy="48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40DF0-B590-7143-B6F3-B7AD42C77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43340" t="2144" r="9586" b="63730"/>
          <a:stretch/>
        </p:blipFill>
        <p:spPr>
          <a:xfrm rot="5400000">
            <a:off x="7466372" y="1991574"/>
            <a:ext cx="6717199" cy="2734056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906386D-9649-0526-F934-079E2470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60" y="1839759"/>
            <a:ext cx="8230029" cy="2131580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8AC53654-F249-9C1C-8AE2-65F62EE1F5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960" y="4132629"/>
            <a:ext cx="8230029" cy="87889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9C8DB4F-C0DD-EE95-EA7E-20AD46AA8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50E8-3219-B00D-8151-C2CA6F1C0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14FE4C10-E6BB-4147-BE8A-B99A6CD1C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1550734-5053-B931-E30B-32228853F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6D9F8D-634D-E02D-DBB4-CAE616621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498FFF-DB85-F56B-F9C3-53CFC15FD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410" y="445743"/>
            <a:ext cx="5641268" cy="5588155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B53A185-BE13-06C6-273C-3F33B4887E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010" y="445743"/>
            <a:ext cx="4947585" cy="2444608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65A86C5-BA62-C0D1-6813-87B78923E6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1010" y="3153111"/>
            <a:ext cx="4947585" cy="2880787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ABE39CC1-4D8C-446C-9B59-A9402A158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4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D0A7050A-1F07-5B74-081C-E7BDE989C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E39A7C6-6F60-C86D-3116-85F098BBB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498FFF-DB85-F56B-F9C3-53CFC15FD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410" y="445743"/>
            <a:ext cx="5641268" cy="5588155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B53A185-BE13-06C6-273C-3F33B4887E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1010" y="445743"/>
            <a:ext cx="4947585" cy="2444608"/>
          </a:xfrm>
          <a:prstGeom prst="roundRect">
            <a:avLst>
              <a:gd name="adj" fmla="val 2100"/>
            </a:avLst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6A039938-81AF-C61F-2B16-AF452EB48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445" y="3239820"/>
            <a:ext cx="494673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999394F5-D606-9E6B-D48D-F928612CCC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010" y="4172617"/>
            <a:ext cx="4947585" cy="1861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7691346D-3E50-4028-927E-08835450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BAA7459-0B0E-94C5-634A-C5778E60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EE94AB9-6F20-6024-E587-439BF1EE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BD3FB4-0F34-F295-5D56-60E416B595C8}"/>
              </a:ext>
            </a:extLst>
          </p:cNvPr>
          <p:cNvSpPr/>
          <p:nvPr userDrawn="1"/>
        </p:nvSpPr>
        <p:spPr>
          <a:xfrm>
            <a:off x="6278058" y="525517"/>
            <a:ext cx="4961295" cy="5402319"/>
          </a:xfrm>
          <a:prstGeom prst="roundRect">
            <a:avLst>
              <a:gd name="adj" fmla="val 2446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0E7C51A1-7A8C-E8DD-3AF7-26FB81AD1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0823" y="1839038"/>
            <a:ext cx="4155760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9BB2B56-22B6-7D70-392F-2FE83BEA4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8753" y="935424"/>
            <a:ext cx="4155760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9307B8-9C6E-FA65-E88B-3569CA02AAF4}"/>
              </a:ext>
            </a:extLst>
          </p:cNvPr>
          <p:cNvCxnSpPr/>
          <p:nvPr userDrawn="1"/>
        </p:nvCxnSpPr>
        <p:spPr>
          <a:xfrm>
            <a:off x="6680823" y="1587063"/>
            <a:ext cx="41557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F23F61-8911-474A-0FFC-DB643D7D0EAD}"/>
              </a:ext>
            </a:extLst>
          </p:cNvPr>
          <p:cNvSpPr/>
          <p:nvPr userDrawn="1"/>
        </p:nvSpPr>
        <p:spPr>
          <a:xfrm>
            <a:off x="1001859" y="525517"/>
            <a:ext cx="4961295" cy="5402319"/>
          </a:xfrm>
          <a:prstGeom prst="roundRect">
            <a:avLst>
              <a:gd name="adj" fmla="val 2446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2C75F343-5F00-D949-95E0-FA6A09045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623" y="1839038"/>
            <a:ext cx="4155760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009CD98-A100-D7E1-F7D7-FCC1A3B697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2555" y="935424"/>
            <a:ext cx="4155760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005AF2-522F-2360-C8F4-7C1A0AC5D7D3}"/>
              </a:ext>
            </a:extLst>
          </p:cNvPr>
          <p:cNvCxnSpPr>
            <a:cxnSpLocks/>
          </p:cNvCxnSpPr>
          <p:nvPr userDrawn="1"/>
        </p:nvCxnSpPr>
        <p:spPr>
          <a:xfrm>
            <a:off x="1404623" y="1587063"/>
            <a:ext cx="41557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">
            <a:extLst>
              <a:ext uri="{FF2B5EF4-FFF2-40B4-BE49-F238E27FC236}">
                <a16:creationId xmlns:a16="http://schemas.microsoft.com/office/drawing/2014/main" id="{5FB64478-CB18-4587-B49A-1A8D5336E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9E2EE02-1CAE-5E4F-6653-7B570E978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FA5376F-15CB-0416-54B6-F0F107FE4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C240526-0C77-D9B3-B661-C7913AD6A088}"/>
              </a:ext>
            </a:extLst>
          </p:cNvPr>
          <p:cNvSpPr/>
          <p:nvPr userDrawn="1"/>
        </p:nvSpPr>
        <p:spPr>
          <a:xfrm>
            <a:off x="8138379" y="525495"/>
            <a:ext cx="3570144" cy="5402317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9BF22CC-F328-81B7-EDC1-14540CB7E4EF}"/>
              </a:ext>
            </a:extLst>
          </p:cNvPr>
          <p:cNvSpPr/>
          <p:nvPr userDrawn="1"/>
        </p:nvSpPr>
        <p:spPr>
          <a:xfrm>
            <a:off x="4323124" y="525495"/>
            <a:ext cx="3570144" cy="5402317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5D0FA7-311F-C74C-00AF-C4C0CEB70D52}"/>
              </a:ext>
            </a:extLst>
          </p:cNvPr>
          <p:cNvSpPr/>
          <p:nvPr userDrawn="1"/>
        </p:nvSpPr>
        <p:spPr>
          <a:xfrm>
            <a:off x="518381" y="525495"/>
            <a:ext cx="3570144" cy="5402317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2C75F343-5F00-D949-95E0-FA6A09045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149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009CD98-A100-D7E1-F7D7-FCC1A3B697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9079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005AF2-522F-2360-C8F4-7C1A0AC5D7D3}"/>
              </a:ext>
            </a:extLst>
          </p:cNvPr>
          <p:cNvCxnSpPr>
            <a:cxnSpLocks/>
          </p:cNvCxnSpPr>
          <p:nvPr userDrawn="1"/>
        </p:nvCxnSpPr>
        <p:spPr>
          <a:xfrm>
            <a:off x="921149" y="1576552"/>
            <a:ext cx="27784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6F47A8A3-E1F9-7C5E-691C-41E22FFEF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4874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8C351F1F-54B5-887E-7585-7B459B3C09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2805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AFB073-E485-0ABD-E1D6-E167BD19C1D1}"/>
              </a:ext>
            </a:extLst>
          </p:cNvPr>
          <p:cNvCxnSpPr>
            <a:cxnSpLocks/>
          </p:cNvCxnSpPr>
          <p:nvPr userDrawn="1"/>
        </p:nvCxnSpPr>
        <p:spPr>
          <a:xfrm>
            <a:off x="4704874" y="1576552"/>
            <a:ext cx="27784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554402CF-6247-9982-1B87-31323C1F27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9621" y="1870843"/>
            <a:ext cx="2778495" cy="35840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BC0FFE0-EADF-91A3-1762-9CFC7762F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67551" y="930063"/>
            <a:ext cx="2778495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C0365-5BFE-A9BC-7BC2-23A023938B8C}"/>
              </a:ext>
            </a:extLst>
          </p:cNvPr>
          <p:cNvCxnSpPr>
            <a:cxnSpLocks/>
          </p:cNvCxnSpPr>
          <p:nvPr userDrawn="1"/>
        </p:nvCxnSpPr>
        <p:spPr>
          <a:xfrm>
            <a:off x="8509621" y="1576552"/>
            <a:ext cx="27784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">
            <a:extLst>
              <a:ext uri="{FF2B5EF4-FFF2-40B4-BE49-F238E27FC236}">
                <a16:creationId xmlns:a16="http://schemas.microsoft.com/office/drawing/2014/main" id="{6DA33A42-BE56-44F8-96F6-C947E4BCB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2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D6DBEF5-BBE1-6937-F198-1CFFE4799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4DC5A52-B8CF-EC14-3C1B-2C04FF6FB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A05AF2D-C7C4-011D-E733-8D39B180324A}"/>
              </a:ext>
            </a:extLst>
          </p:cNvPr>
          <p:cNvSpPr/>
          <p:nvPr userDrawn="1"/>
        </p:nvSpPr>
        <p:spPr>
          <a:xfrm>
            <a:off x="6159066" y="357353"/>
            <a:ext cx="5521713" cy="2784967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5FFD669-768D-84A1-847C-96A7040E0405}"/>
              </a:ext>
            </a:extLst>
          </p:cNvPr>
          <p:cNvSpPr/>
          <p:nvPr userDrawn="1"/>
        </p:nvSpPr>
        <p:spPr>
          <a:xfrm>
            <a:off x="6159066" y="3279231"/>
            <a:ext cx="5521713" cy="2784965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F23F61-8911-474A-0FFC-DB643D7D0EAD}"/>
              </a:ext>
            </a:extLst>
          </p:cNvPr>
          <p:cNvSpPr/>
          <p:nvPr userDrawn="1"/>
        </p:nvSpPr>
        <p:spPr>
          <a:xfrm>
            <a:off x="493990" y="357353"/>
            <a:ext cx="5521713" cy="2784967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62365D-CD45-A162-F012-E411B6B4FFED}"/>
              </a:ext>
            </a:extLst>
          </p:cNvPr>
          <p:cNvSpPr/>
          <p:nvPr userDrawn="1"/>
        </p:nvSpPr>
        <p:spPr>
          <a:xfrm>
            <a:off x="493990" y="3279231"/>
            <a:ext cx="5521713" cy="2784965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3528F7E6-C5CA-E7C0-8E8B-EF22F763E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441" y="1628837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84DF9770-9025-DAF7-2CE7-1A0149B6B3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395" y="725219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AF4D1B-486F-15FF-D7CC-26BD90BF9FDD}"/>
              </a:ext>
            </a:extLst>
          </p:cNvPr>
          <p:cNvCxnSpPr>
            <a:cxnSpLocks/>
          </p:cNvCxnSpPr>
          <p:nvPr userDrawn="1"/>
        </p:nvCxnSpPr>
        <p:spPr>
          <a:xfrm>
            <a:off x="956445" y="1376857"/>
            <a:ext cx="4635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85E0F42F-F6E3-C994-94CE-6E8C590C1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9477" y="1628837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AA91B1F8-67A5-E196-0240-1DBC332338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79479" y="725219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8DEF87-328F-0E1E-02FB-7C1E9F1DC1A1}"/>
              </a:ext>
            </a:extLst>
          </p:cNvPr>
          <p:cNvCxnSpPr>
            <a:cxnSpLocks/>
          </p:cNvCxnSpPr>
          <p:nvPr userDrawn="1"/>
        </p:nvCxnSpPr>
        <p:spPr>
          <a:xfrm>
            <a:off x="6579479" y="1376857"/>
            <a:ext cx="4635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75162BB0-D721-89E3-A2E6-818B9C2C0C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9477" y="4529692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8BBA16C5-DE36-A4B2-1A61-CCE2967942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7410" y="3626075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12313D-6515-3A48-015D-386CF06C9552}"/>
              </a:ext>
            </a:extLst>
          </p:cNvPr>
          <p:cNvCxnSpPr>
            <a:cxnSpLocks/>
          </p:cNvCxnSpPr>
          <p:nvPr userDrawn="1"/>
        </p:nvCxnSpPr>
        <p:spPr>
          <a:xfrm>
            <a:off x="6579479" y="4277713"/>
            <a:ext cx="4635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42365DB3-711E-1E79-E8E2-2C33F7B90E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7462" y="4529692"/>
            <a:ext cx="4592995" cy="1156409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1BDF607E-8D42-B105-B8E8-A83C8D319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5395" y="3626075"/>
            <a:ext cx="4635063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652DE4-1F96-188B-2966-FE1C66C68899}"/>
              </a:ext>
            </a:extLst>
          </p:cNvPr>
          <p:cNvCxnSpPr>
            <a:cxnSpLocks/>
          </p:cNvCxnSpPr>
          <p:nvPr userDrawn="1"/>
        </p:nvCxnSpPr>
        <p:spPr>
          <a:xfrm>
            <a:off x="977466" y="4277713"/>
            <a:ext cx="4635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1">
            <a:extLst>
              <a:ext uri="{FF2B5EF4-FFF2-40B4-BE49-F238E27FC236}">
                <a16:creationId xmlns:a16="http://schemas.microsoft.com/office/drawing/2014/main" id="{8D7AAC24-3710-40B2-857F-8106AC396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Lef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1EC27-3293-3B37-94F6-1983852A9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 flipH="1">
            <a:off x="-4110" y="3572358"/>
            <a:ext cx="3150241" cy="3170243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69FC45F9-A1BC-6C7D-8CAB-477D4E67B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2DB7F23-FA44-8F0E-7201-4F72296DE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F23F61-8911-474A-0FFC-DB643D7D0EAD}"/>
              </a:ext>
            </a:extLst>
          </p:cNvPr>
          <p:cNvSpPr/>
          <p:nvPr userDrawn="1"/>
        </p:nvSpPr>
        <p:spPr>
          <a:xfrm>
            <a:off x="1001857" y="567558"/>
            <a:ext cx="3570144" cy="5402319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2C75F343-5F00-D949-95E0-FA6A09045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625" y="1881081"/>
            <a:ext cx="2778495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009CD98-A100-D7E1-F7D7-FCC1A3B697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4595" y="977467"/>
            <a:ext cx="2778495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005AF2-522F-2360-C8F4-7C1A0AC5D7D3}"/>
              </a:ext>
            </a:extLst>
          </p:cNvPr>
          <p:cNvCxnSpPr>
            <a:cxnSpLocks/>
          </p:cNvCxnSpPr>
          <p:nvPr userDrawn="1"/>
        </p:nvCxnSpPr>
        <p:spPr>
          <a:xfrm>
            <a:off x="1404625" y="1629104"/>
            <a:ext cx="27784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04DC8DD-ABF8-0FAE-1AA7-6B545E7BD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9087" y="808585"/>
            <a:ext cx="5647727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418D2EAB-5DD8-A0B1-6538-A89690AD0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8700" y="1881080"/>
            <a:ext cx="5648693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  <a:cs typeface="Calibri" panose="020F0502020204030204" pitchFamily="34" charset="0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  <a:cs typeface="Calibri" panose="020F0502020204030204" pitchFamily="34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BD45C-09C1-E3C8-E1AB-CF4B02093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04" t="16830"/>
          <a:stretch/>
        </p:blipFill>
        <p:spPr>
          <a:xfrm flipH="1">
            <a:off x="6897919" y="-1"/>
            <a:ext cx="5294080" cy="5703805"/>
          </a:xfrm>
          <a:prstGeom prst="rect">
            <a:avLst/>
          </a:prstGeom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1B2BE4E9-208F-400C-9867-6B705C37F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 Righ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A2E0E-C72A-8E5C-29BA-4EA56DB13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804" t="16830"/>
          <a:stretch/>
        </p:blipFill>
        <p:spPr>
          <a:xfrm>
            <a:off x="0" y="-1"/>
            <a:ext cx="5294080" cy="5703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8FB5A-C69A-7E42-B54F-6595B0645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97" t="24218"/>
          <a:stretch/>
        </p:blipFill>
        <p:spPr>
          <a:xfrm rot="10800000">
            <a:off x="9041758" y="3572358"/>
            <a:ext cx="3150241" cy="317024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F23F61-8911-474A-0FFC-DB643D7D0EAD}"/>
              </a:ext>
            </a:extLst>
          </p:cNvPr>
          <p:cNvSpPr/>
          <p:nvPr userDrawn="1"/>
        </p:nvSpPr>
        <p:spPr>
          <a:xfrm>
            <a:off x="7496045" y="704193"/>
            <a:ext cx="3570144" cy="5402319"/>
          </a:xfrm>
          <a:prstGeom prst="roundRect">
            <a:avLst>
              <a:gd name="adj" fmla="val 244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Pro" panose="020B0503030403020204" pitchFamily="34" charset="77"/>
            </a:endParaRP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2C75F343-5F00-D949-95E0-FA6A09045F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8813" y="2017714"/>
            <a:ext cx="2778495" cy="3626343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009CD98-A100-D7E1-F7D7-FCC1A3B697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6743" y="1114100"/>
            <a:ext cx="2778495" cy="441160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005AF2-522F-2360-C8F4-7C1A0AC5D7D3}"/>
              </a:ext>
            </a:extLst>
          </p:cNvPr>
          <p:cNvCxnSpPr>
            <a:cxnSpLocks/>
          </p:cNvCxnSpPr>
          <p:nvPr userDrawn="1"/>
        </p:nvCxnSpPr>
        <p:spPr>
          <a:xfrm>
            <a:off x="7898813" y="1765739"/>
            <a:ext cx="27784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04DC8DD-ABF8-0FAE-1AA7-6B545E7BD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3723" y="945219"/>
            <a:ext cx="5647727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418D2EAB-5DD8-A0B1-6538-A89690AD0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3335" y="2017716"/>
            <a:ext cx="5648693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EADD3906-A3EE-B37D-BDFB-9DD3C851C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545F2A8-37B6-8A43-6213-2770A1F6D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">
            <a:extLst>
              <a:ext uri="{FF2B5EF4-FFF2-40B4-BE49-F238E27FC236}">
                <a16:creationId xmlns:a16="http://schemas.microsoft.com/office/drawing/2014/main" id="{20AFAF3A-F2D9-4D4D-96BA-474468B053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98C1EC6-3CC7-6235-A691-4B13900AB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E67ECA9-FE7A-CC55-F1DB-92CD06ED1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A5091A92-6B7A-ECD7-3B14-B9B9BC75B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1704" y="1765805"/>
            <a:ext cx="5134296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28898E03-4205-F904-B1C4-DDCD76F6C4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1363" y="2838300"/>
            <a:ext cx="5135175" cy="21607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5C4E2-B4A2-BF9F-D978-E4EC44BF8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6"/>
          <a:stretch/>
        </p:blipFill>
        <p:spPr>
          <a:xfrm rot="16200000">
            <a:off x="6580333" y="131892"/>
            <a:ext cx="5743563" cy="5479772"/>
          </a:xfrm>
          <a:prstGeom prst="rect">
            <a:avLst/>
          </a:prstGeom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4E0A5B91-C54A-4F8D-8991-9C1FB5F9A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1B8B8-772D-A45E-C403-F25A66C46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7"/>
          <a:stretch/>
        </p:blipFill>
        <p:spPr>
          <a:xfrm rot="16200000">
            <a:off x="6580332" y="131891"/>
            <a:ext cx="5743563" cy="5479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DCCE23-0BF0-E0E1-6A4D-DF03ABABA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E2B9E9-38B9-638E-2DA5-5F7EA0670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146"/>
          <a:stretch/>
        </p:blipFill>
        <p:spPr>
          <a:xfrm>
            <a:off x="1986778" y="2841176"/>
            <a:ext cx="5212080" cy="3901425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C9DD78D-2EA1-2AF3-60F8-A5CA4728B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18F7321-47BE-8224-D585-FC5A84046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6EAECB0E-B757-7CAF-7993-6710FB2896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173" y="945219"/>
            <a:ext cx="10363626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A5F0F72E-5014-1399-5569-EADF84E42B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785" y="2017716"/>
            <a:ext cx="10365400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7E0F1F0C-11CB-493A-88DB-31C1379845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74706643-5F6C-E615-4718-E947B6582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154443"/>
            <a:ext cx="8230029" cy="854765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72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B356679-5215-5780-E071-17CB017E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234216"/>
            <a:ext cx="8230029" cy="248528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0797EA3-7B17-6197-1FAA-32E3D1193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80321" y="5240913"/>
            <a:ext cx="1508099" cy="383067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buNone/>
              <a:defRPr sz="1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  <p:sp>
        <p:nvSpPr>
          <p:cNvPr id="10" name="Picture Placeholder 67">
            <a:extLst>
              <a:ext uri="{FF2B5EF4-FFF2-40B4-BE49-F238E27FC236}">
                <a16:creationId xmlns:a16="http://schemas.microsoft.com/office/drawing/2014/main" id="{9CD3D3EF-6BB4-D148-1E8E-A1F0FFDAE0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1" y="400522"/>
            <a:ext cx="11294081" cy="4428087"/>
          </a:xfrm>
          <a:prstGeom prst="roundRect">
            <a:avLst>
              <a:gd name="adj" fmla="val 2656"/>
            </a:avLst>
          </a:prstGeo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71C14E-A40C-94B3-FB14-9FA6EBA12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050" r="48050"/>
          <a:stretch/>
        </p:blipFill>
        <p:spPr>
          <a:xfrm rot="16200000">
            <a:off x="9672446" y="4343822"/>
            <a:ext cx="179041" cy="4860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022B3-0CAB-4423-AE43-93DE129D7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0321" y="5923726"/>
            <a:ext cx="1854366" cy="5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C349A-03C4-5AA7-8E90-7F0D77926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7"/>
          <a:stretch/>
        </p:blipFill>
        <p:spPr>
          <a:xfrm rot="16200000">
            <a:off x="6580332" y="131891"/>
            <a:ext cx="5743563" cy="5479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05916-4F40-86D1-B906-00E02C928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FE41C-79E3-191D-418C-66ECFE326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146"/>
          <a:stretch/>
        </p:blipFill>
        <p:spPr>
          <a:xfrm>
            <a:off x="1986778" y="2841176"/>
            <a:ext cx="5212080" cy="3901425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D64DA55-87F9-73CF-F063-021FCB7D1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3FE90C-5A6D-FB4A-B8BA-B5BE06EB6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A5FE0A57-384A-2B5F-174C-9B12D485E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5021" y="945219"/>
            <a:ext cx="4859243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49AE3245-152F-AA3A-78B1-88E746C4FD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4633" y="2017716"/>
            <a:ext cx="486007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7E1DCDC-2422-BC74-6DDF-736038299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173" y="945219"/>
            <a:ext cx="4859243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78F923BA-E4DC-D600-C032-FE2149876E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785" y="2017716"/>
            <a:ext cx="4860075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Graphic 1">
            <a:extLst>
              <a:ext uri="{FF2B5EF4-FFF2-40B4-BE49-F238E27FC236}">
                <a16:creationId xmlns:a16="http://schemas.microsoft.com/office/drawing/2014/main" id="{DDB92547-5488-4A24-B8E3-6DFB0D73F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it Circ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B616A-762C-4708-0C52-D0177D806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0C0E4-A4BF-EF8F-9B61-05351200F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6"/>
          <a:stretch/>
        </p:blipFill>
        <p:spPr>
          <a:xfrm rot="16200000">
            <a:off x="6580330" y="131893"/>
            <a:ext cx="5743563" cy="547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F0D4D-49FD-D2F9-47AB-4FA91BCE6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146"/>
          <a:stretch/>
        </p:blipFill>
        <p:spPr>
          <a:xfrm>
            <a:off x="1986778" y="2841176"/>
            <a:ext cx="5212080" cy="3901425"/>
          </a:xfrm>
          <a:prstGeom prst="rect">
            <a:avLst/>
          </a:prstGeom>
        </p:spPr>
      </p:pic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CFB22D17-49A5-76BC-C5E0-F94AB60BC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A3BE581-8697-D425-18ED-F4E62D2D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60B4E9B1-0273-61CD-956E-92E794D1D8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9384" y="3016473"/>
            <a:ext cx="2735835" cy="251196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0240841-735A-A59F-7F0D-5BD56EEC88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54" y="2380486"/>
            <a:ext cx="2735833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6AF123DB-23B8-25F8-EEA7-AAA014514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941" y="736265"/>
            <a:ext cx="10237491" cy="913857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 algn="l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9FBD71-1238-BD2B-FDAD-358199F5EA8C}"/>
              </a:ext>
            </a:extLst>
          </p:cNvPr>
          <p:cNvCxnSpPr>
            <a:cxnSpLocks/>
          </p:cNvCxnSpPr>
          <p:nvPr userDrawn="1"/>
        </p:nvCxnSpPr>
        <p:spPr>
          <a:xfrm>
            <a:off x="7900020" y="2380486"/>
            <a:ext cx="0" cy="31479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36F859-48E1-D0CF-15E7-0EB88C1D33B9}"/>
              </a:ext>
            </a:extLst>
          </p:cNvPr>
          <p:cNvCxnSpPr>
            <a:cxnSpLocks/>
          </p:cNvCxnSpPr>
          <p:nvPr userDrawn="1"/>
        </p:nvCxnSpPr>
        <p:spPr>
          <a:xfrm>
            <a:off x="4168847" y="2380486"/>
            <a:ext cx="0" cy="31479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FECC1511-7977-E4C1-34F6-94BA82BD8D5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13944" y="3016473"/>
            <a:ext cx="2735835" cy="251196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0D0742-084E-DB4C-161D-CBD25B07A61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28214" y="2380486"/>
            <a:ext cx="2735833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789F9A77-9C3E-0321-5186-9C7BB1C76B72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401332" y="3016473"/>
            <a:ext cx="2735835" cy="251196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15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5B2C7C72-0AB6-9540-953D-5C2C20ADA1B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415602" y="2380486"/>
            <a:ext cx="2735833" cy="436012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24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7" name="Graphic 1">
            <a:extLst>
              <a:ext uri="{FF2B5EF4-FFF2-40B4-BE49-F238E27FC236}">
                <a16:creationId xmlns:a16="http://schemas.microsoft.com/office/drawing/2014/main" id="{E55A3974-D8D9-45FC-B7BE-B8778D3A02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EEB7BDA-B6A2-C887-61B3-CC00ECE5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DB83B3A-B2DF-37AA-2792-994CF918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20CD2160-657E-42E0-808B-171EAE1CF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5D67325-1EFB-F3EA-0189-16C5C8A7A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F87D13C-F8CF-82F7-2F99-EAC1DC477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AFB34-BE15-3EC6-CCCC-03CEE9AA0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6"/>
          <a:stretch/>
        </p:blipFill>
        <p:spPr>
          <a:xfrm rot="16200000">
            <a:off x="6580333" y="131892"/>
            <a:ext cx="5743563" cy="5479772"/>
          </a:xfrm>
          <a:prstGeom prst="rect">
            <a:avLst/>
          </a:prstGeom>
        </p:spPr>
      </p:pic>
      <p:pic>
        <p:nvPicPr>
          <p:cNvPr id="6" name="Graphic 1">
            <a:extLst>
              <a:ext uri="{FF2B5EF4-FFF2-40B4-BE49-F238E27FC236}">
                <a16:creationId xmlns:a16="http://schemas.microsoft.com/office/drawing/2014/main" id="{C2F70BE0-0B8F-44EC-BD05-AD586DEFB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2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958E2-DCD0-DFE1-DE6A-BAF2FB1AE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439" r="27857" b="24208"/>
          <a:stretch/>
        </p:blipFill>
        <p:spPr>
          <a:xfrm rot="16200000" flipH="1">
            <a:off x="8745802" y="3411800"/>
            <a:ext cx="3441399" cy="3451005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EEB7BDA-B6A2-C887-61B3-CC00ECE5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DB83B3A-B2DF-37AA-2792-994CF918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CAAE5-3703-D735-C8C8-1F991E4F7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439" r="27857" b="24208"/>
          <a:stretch/>
        </p:blipFill>
        <p:spPr>
          <a:xfrm rot="5400000" flipH="1">
            <a:off x="8484" y="-8485"/>
            <a:ext cx="6079032" cy="6096001"/>
          </a:xfrm>
          <a:prstGeom prst="rect">
            <a:avLst/>
          </a:prstGeom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BA609E37-57C9-4593-A1EC-FC89A8138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F66081C-BD0F-E19C-01C1-58840BBDF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DF63326-CAE0-D165-C25D-AAE8C26F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FF4BC-BE43-7302-B3D3-EB0FD3234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6"/>
          <a:stretch/>
        </p:blipFill>
        <p:spPr>
          <a:xfrm rot="16200000">
            <a:off x="6580333" y="131890"/>
            <a:ext cx="5743563" cy="5479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F10D4-018F-7ACC-792E-3C0770244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AE9993-14F6-4BF0-F2F0-34A3F998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146"/>
          <a:stretch/>
        </p:blipFill>
        <p:spPr>
          <a:xfrm>
            <a:off x="1986778" y="2841176"/>
            <a:ext cx="5212080" cy="3901425"/>
          </a:xfrm>
          <a:prstGeom prst="rect">
            <a:avLst/>
          </a:prstGeom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29F360D9-78D8-4C42-A48A-F5A15B5F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3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D19E2-0948-519F-727F-0FD8C171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6"/>
          <a:stretch/>
        </p:blipFill>
        <p:spPr>
          <a:xfrm rot="16200000">
            <a:off x="6580333" y="131892"/>
            <a:ext cx="5743563" cy="5479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2EA27-B20B-5043-8F86-FCD256909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79CB6-BC81-AAB4-4293-B597081EC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932"/>
          <a:stretch/>
        </p:blipFill>
        <p:spPr>
          <a:xfrm>
            <a:off x="1986778" y="2841176"/>
            <a:ext cx="5212080" cy="4016824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0797EA3-7B17-6197-1FAA-32E3D1193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28" y="6325060"/>
            <a:ext cx="1476705" cy="17679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1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February 6, 2023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22CBBA6-8F39-8268-8AAE-09F93A4D5F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225" y="1855820"/>
            <a:ext cx="7486272" cy="2137451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C249128-5992-7A80-8A82-6A4E26D81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225" y="4199013"/>
            <a:ext cx="7486272" cy="106346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66F853-83B0-4AD5-99F8-6E12FECD0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99495" y="6045551"/>
            <a:ext cx="1854366" cy="5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68F99705-1674-6CCE-C673-2129A3C5D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989" y="1381621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0F1B624-6A05-36CA-62EE-8316177F58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600" y="2454116"/>
            <a:ext cx="4817024" cy="251142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228566" indent="0" defTabSz="457131">
              <a:buNone/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3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4</a:t>
            </a:r>
          </a:p>
          <a:p>
            <a:pPr marL="228568" marR="0" lvl="0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Item 5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457131" marR="0" lvl="1" indent="-228568" algn="l" defTabSz="91426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D06E01-5508-F347-6DA8-2686154F1E43}"/>
              </a:ext>
            </a:extLst>
          </p:cNvPr>
          <p:cNvCxnSpPr/>
          <p:nvPr userDrawn="1"/>
        </p:nvCxnSpPr>
        <p:spPr>
          <a:xfrm>
            <a:off x="891602" y="2176043"/>
            <a:ext cx="481658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D4DD4327-D728-A8C4-AD55-365800CF0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D967B37-2033-7A6E-3B2B-BF964A3CB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1237E-010B-7ED9-A130-2EE5006A7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250" b="20096"/>
          <a:stretch/>
        </p:blipFill>
        <p:spPr>
          <a:xfrm rot="16200000">
            <a:off x="6580333" y="131892"/>
            <a:ext cx="5743563" cy="547977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278370B-1271-FA8E-98A2-40BAE0FB1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80975E99-6C84-1B21-70F0-A909907FB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5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EC783B0-3574-D4B4-88D9-3C6C734A6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508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72C87-3572-72AF-B2A8-9C9D2E3E57CA}"/>
              </a:ext>
            </a:extLst>
          </p:cNvPr>
          <p:cNvGrpSpPr/>
          <p:nvPr userDrawn="1"/>
        </p:nvGrpSpPr>
        <p:grpSpPr>
          <a:xfrm rot="10800000">
            <a:off x="1279501" y="2"/>
            <a:ext cx="9633011" cy="893380"/>
            <a:chOff x="2921876" y="5980386"/>
            <a:chExt cx="6579476" cy="8933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8787A0-1CA0-CB2D-7CCB-C46DA46C5E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11614" y="5980386"/>
              <a:ext cx="0" cy="893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97696C5-AB02-4855-7334-8AE24F22C13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921876" y="5980386"/>
              <a:ext cx="65794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1D7004-5BEE-A041-C0B7-AF5A688AE4DB}"/>
              </a:ext>
            </a:extLst>
          </p:cNvPr>
          <p:cNvGrpSpPr/>
          <p:nvPr userDrawn="1"/>
        </p:nvGrpSpPr>
        <p:grpSpPr>
          <a:xfrm>
            <a:off x="6010588" y="790098"/>
            <a:ext cx="162225" cy="192791"/>
            <a:chOff x="6010585" y="790098"/>
            <a:chExt cx="162225" cy="19279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E90374-9D6A-503B-EF36-244D84844E46}"/>
                </a:ext>
              </a:extLst>
            </p:cNvPr>
            <p:cNvSpPr/>
            <p:nvPr userDrawn="1"/>
          </p:nvSpPr>
          <p:spPr>
            <a:xfrm>
              <a:off x="6013820" y="808371"/>
              <a:ext cx="158990" cy="1589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Source Sans Pro" panose="020B0503030403020204" pitchFamily="34" charset="77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51C3BF-190B-66CC-C1AD-FAFE5BA98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694" r="-9694"/>
            <a:stretch/>
          </p:blipFill>
          <p:spPr>
            <a:xfrm rot="17315195">
              <a:off x="5994931" y="805752"/>
              <a:ext cx="192790" cy="16148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D0BC7C2-F43D-F129-1384-9FC70458CC43}"/>
              </a:ext>
            </a:extLst>
          </p:cNvPr>
          <p:cNvGrpSpPr/>
          <p:nvPr userDrawn="1"/>
        </p:nvGrpSpPr>
        <p:grpSpPr>
          <a:xfrm>
            <a:off x="1288645" y="5960019"/>
            <a:ext cx="9633011" cy="893380"/>
            <a:chOff x="2921876" y="5980386"/>
            <a:chExt cx="6579476" cy="89338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EFF05DF-4E52-DE1F-A59C-6F6F57E9A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11614" y="5980386"/>
              <a:ext cx="0" cy="893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444F24D-0B6D-DF32-83BE-C392CA2B2B2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921876" y="5980386"/>
              <a:ext cx="65794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A35C3A-73DD-0CDD-C3C8-F063B61C773C}"/>
              </a:ext>
            </a:extLst>
          </p:cNvPr>
          <p:cNvGrpSpPr/>
          <p:nvPr userDrawn="1"/>
        </p:nvGrpSpPr>
        <p:grpSpPr>
          <a:xfrm rot="10800000">
            <a:off x="6019731" y="5883618"/>
            <a:ext cx="162225" cy="192791"/>
            <a:chOff x="6010585" y="790098"/>
            <a:chExt cx="162225" cy="19279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0ABD56-D69F-BC01-21F8-3241C3EC0D07}"/>
                </a:ext>
              </a:extLst>
            </p:cNvPr>
            <p:cNvSpPr/>
            <p:nvPr userDrawn="1"/>
          </p:nvSpPr>
          <p:spPr>
            <a:xfrm>
              <a:off x="6013820" y="808371"/>
              <a:ext cx="158990" cy="1589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Source Sans Pro" panose="020B0503030403020204" pitchFamily="34" charset="77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25220D4-FDDB-4E4D-DDC4-FC3C90C36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694" r="-9694"/>
            <a:stretch/>
          </p:blipFill>
          <p:spPr>
            <a:xfrm rot="17315195">
              <a:off x="5994931" y="805752"/>
              <a:ext cx="192790" cy="161481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68A68E-7F17-FF4D-6EBB-CBD2C44E4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4811" y="1509257"/>
            <a:ext cx="9537700" cy="4267200"/>
          </a:xfrm>
          <a:prstGeom prst="rect">
            <a:avLst/>
          </a:prstGeom>
        </p:spPr>
        <p:txBody>
          <a:bodyPr lIns="0" anchor="ctr" anchorCtr="1"/>
          <a:lstStyle>
            <a:lvl1pPr marL="0" indent="0" algn="ctr">
              <a:lnSpc>
                <a:spcPct val="70000"/>
              </a:lnSpc>
              <a:buNone/>
              <a:defRPr sz="180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BIG BOLD STATEMENT</a:t>
            </a:r>
          </a:p>
        </p:txBody>
      </p:sp>
      <p:pic>
        <p:nvPicPr>
          <p:cNvPr id="21" name="Graphic 1">
            <a:extLst>
              <a:ext uri="{FF2B5EF4-FFF2-40B4-BE49-F238E27FC236}">
                <a16:creationId xmlns:a16="http://schemas.microsoft.com/office/drawing/2014/main" id="{F00886F9-B74A-4E85-B595-3AEFEA7C74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old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23E0E3-5D79-AE7A-6681-2192270DB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16250" b="20096"/>
          <a:stretch/>
        </p:blipFill>
        <p:spPr>
          <a:xfrm rot="16200000">
            <a:off x="6580332" y="131891"/>
            <a:ext cx="5743563" cy="5479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0AF1A-765E-BC88-7F1B-0B1AB6B8E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331"/>
          <a:stretch/>
        </p:blipFill>
        <p:spPr>
          <a:xfrm rot="10800000">
            <a:off x="0" y="0"/>
            <a:ext cx="3017520" cy="2404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53FD5-57B0-4E27-E161-C22873743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146"/>
          <a:stretch/>
        </p:blipFill>
        <p:spPr>
          <a:xfrm>
            <a:off x="1986778" y="2841176"/>
            <a:ext cx="5212080" cy="3901425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9A29F8B-2E48-4FEB-A9ED-EFA2CFDFD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9573506-F0F9-35D4-0966-00B863443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EE2B9A6-9217-D2BB-14A7-E86E4681D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4811" y="1509257"/>
            <a:ext cx="9537700" cy="4267200"/>
          </a:xfrm>
          <a:prstGeom prst="rect">
            <a:avLst/>
          </a:prstGeom>
        </p:spPr>
        <p:txBody>
          <a:bodyPr lIns="0" anchor="ctr" anchorCtr="1"/>
          <a:lstStyle>
            <a:lvl1pPr marL="0" indent="0" algn="ctr">
              <a:lnSpc>
                <a:spcPct val="70000"/>
              </a:lnSpc>
              <a:buNone/>
              <a:defRPr sz="18000" b="1" i="0">
                <a:solidFill>
                  <a:schemeClr val="tx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BIG BOLD STATEMENT</a:t>
            </a:r>
          </a:p>
        </p:txBody>
      </p:sp>
      <p:pic>
        <p:nvPicPr>
          <p:cNvPr id="9" name="Graphic 1">
            <a:extLst>
              <a:ext uri="{FF2B5EF4-FFF2-40B4-BE49-F238E27FC236}">
                <a16:creationId xmlns:a16="http://schemas.microsoft.com/office/drawing/2014/main" id="{6B9890C3-FC65-49A5-A174-58249FFFF8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0C38680-AC00-FCFE-837A-79692EDD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4CDC37A-5929-CF3D-416B-EFDAEBE22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92B364-A12C-9FF0-2BF4-1BF46F29DE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4F70B7-1405-3524-219E-C98F0C9D7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5433" y="945219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A4A284E8-96CA-A91F-205F-AEA2B27BB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5044" y="2017716"/>
            <a:ext cx="4817024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9292360B-0370-4003-AC72-369F8CF85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9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631DA07-C0B8-5A94-FD41-CBB679037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0235E19-12F2-9EF2-6BCA-DB19A9EB1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92B364-A12C-9FF0-2BF4-1BF46F29DE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7C15564-7C14-C53D-112A-B74564EF5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346" y="945219"/>
            <a:ext cx="4816199" cy="662864"/>
          </a:xfrm>
          <a:prstGeom prst="rect">
            <a:avLst/>
          </a:prstGeom>
        </p:spPr>
        <p:txBody>
          <a:bodyPr lIns="0" tIns="45720" rIns="0" bIns="0" anchor="t"/>
          <a:lstStyle>
            <a:lvl1pPr marL="0" indent="0">
              <a:lnSpc>
                <a:spcPct val="90000"/>
              </a:lnSpc>
              <a:buNone/>
              <a:defRPr sz="50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B1718AB-CD14-6AC9-E0C5-0EDC65D3E1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957" y="2017716"/>
            <a:ext cx="4817024" cy="39417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  <a:lvl2pPr marL="457131" defTabSz="457131">
              <a:defRPr sz="2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0DFDC9FE-062F-4907-B448-39B5E1B5E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7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7512310-D3B9-AAB9-E802-EF49CF0E8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1BC4365-DB4B-3223-905E-AF7BE8720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4125BCC-77FC-3236-2E11-28455F068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60" y="1839759"/>
            <a:ext cx="8230029" cy="2131580"/>
          </a:xfrm>
          <a:prstGeom prst="rect">
            <a:avLst/>
          </a:prstGeom>
          <a:noFill/>
        </p:spPr>
        <p:txBody>
          <a:bodyPr lIns="0" tIns="137160" rIns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9500" b="1" i="0">
                <a:solidFill>
                  <a:schemeClr val="bg2"/>
                </a:solidFill>
                <a:latin typeface="Teko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8EC4454E-504B-EBD4-12DF-E7F309078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960" y="4132629"/>
            <a:ext cx="8230029" cy="878897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2000" b="1" i="0">
                <a:solidFill>
                  <a:schemeClr val="bg2"/>
                </a:solidFill>
                <a:latin typeface="Source Sans Pro Semibold" panose="020B0503030403020204" pitchFamily="34" charset="77"/>
                <a:cs typeface="CircularXX Book" panose="020B05040101010101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D14A2001-799B-4644-AD97-50A5612C7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1224" y="6436498"/>
            <a:ext cx="1211081" cy="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D12FF4E-B48B-5EF7-3D24-90E3B7827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40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B68B1FC-9B6A-0CAB-9F24-B4FFBF9F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782" y="6356350"/>
            <a:ext cx="6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2"/>
                </a:solidFill>
                <a:latin typeface="Source Sans Pro" panose="020B0503030403020204" pitchFamily="34" charset="77"/>
              </a:defRPr>
            </a:lvl1pPr>
          </a:lstStyle>
          <a:p>
            <a:fld id="{A645F9A8-A83F-C24A-BA58-9FEB47B749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982C7C6-9479-B1DF-A1C5-2B3A02D9F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27" r="335"/>
          <a:stretch/>
        </p:blipFill>
        <p:spPr>
          <a:xfrm>
            <a:off x="0" y="6389708"/>
            <a:ext cx="12192000" cy="4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54" r:id="rId22"/>
    <p:sldLayoutId id="2147483903" r:id="rId23"/>
    <p:sldLayoutId id="2147483904" r:id="rId24"/>
    <p:sldLayoutId id="2147483902" r:id="rId25"/>
  </p:sldLayoutIdLst>
  <p:hf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efrigerator Deluxe Extrabold" pitchFamily="2" charset="77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Source Sans Pro" panose="020B0503030403020204" pitchFamily="34" charset="77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8AC5C-59EE-4B0F-933E-8808721CF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9363-375C-44C4-AB56-36B5E25C9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3D26-666B-4998-97AF-3195CDE0A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EA97E-DF40-4DA1-BAD7-C1A8C33431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113E2F-4DF0-4891-A316-1C08DB3E4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3A52DE-1E2B-46DA-AE9B-C0F4CC24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0582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D2CDC-281F-4CFD-A506-3D0D373CC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F4AD-CAFF-4F58-99C3-114A21F97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3D768-F0BE-4B8C-A7C8-87F1E9330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D1C47-8606-481E-8BCE-77657106E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5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0B994F-76FB-4F76-A77E-4274FCD8D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90691-112E-4FEB-B134-4B46DC77F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5F9A8-A83F-C24A-BA58-9FEB47B749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133AC-E5A2-4A9B-B2A3-A6791B657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F508D-CA87-48E1-AF75-A542F2FE94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53552D-AC1C-47B1-A2BF-9FB72576E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482F3-2FF7-44ED-929C-77C3389F6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1664"/>
      </p:ext>
    </p:extLst>
  </p:cSld>
  <p:clrMapOvr>
    <a:masterClrMapping/>
  </p:clrMapOvr>
</p:sld>
</file>

<file path=ppt/theme/theme1.xml><?xml version="1.0" encoding="utf-8"?>
<a:theme xmlns:a="http://schemas.openxmlformats.org/drawingml/2006/main" name="UCSD 1">
  <a:themeElements>
    <a:clrScheme name="UCSD">
      <a:dk1>
        <a:srgbClr val="182A49"/>
      </a:dk1>
      <a:lt1>
        <a:srgbClr val="00629B"/>
      </a:lt1>
      <a:dk2>
        <a:srgbClr val="FFFFFF"/>
      </a:dk2>
      <a:lt2>
        <a:srgbClr val="FFFFFF"/>
      </a:lt2>
      <a:accent1>
        <a:srgbClr val="D3519D"/>
      </a:accent1>
      <a:accent2>
        <a:srgbClr val="00C9DA"/>
      </a:accent2>
      <a:accent3>
        <a:srgbClr val="00619B"/>
      </a:accent3>
      <a:accent4>
        <a:srgbClr val="FFCD00"/>
      </a:accent4>
      <a:accent5>
        <a:srgbClr val="F9E9D4"/>
      </a:accent5>
      <a:accent6>
        <a:srgbClr val="182B49"/>
      </a:accent6>
      <a:hlink>
        <a:srgbClr val="00C9DA"/>
      </a:hlink>
      <a:folHlink>
        <a:srgbClr val="D263A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D_PP" id="{23172037-3B73-7F45-9BE4-77272E65AA61}" vid="{C33C77AA-3F43-F541-B5C7-64E0611FFF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533A56A245E4EB35FFEBC5BEA7DEB" ma:contentTypeVersion="13" ma:contentTypeDescription="Create a new document." ma:contentTypeScope="" ma:versionID="650304c7b1bbe6afa1e68193e71ccc70">
  <xsd:schema xmlns:xsd="http://www.w3.org/2001/XMLSchema" xmlns:xs="http://www.w3.org/2001/XMLSchema" xmlns:p="http://schemas.microsoft.com/office/2006/metadata/properties" xmlns:ns3="b0181eab-39a5-46a5-96bb-2389d4d71cee" xmlns:ns4="488c1e6e-989f-482b-8016-76bd99cce003" targetNamespace="http://schemas.microsoft.com/office/2006/metadata/properties" ma:root="true" ma:fieldsID="cae70f4a6303fd39f8b958968ed769ff" ns3:_="" ns4:_="">
    <xsd:import namespace="b0181eab-39a5-46a5-96bb-2389d4d71cee"/>
    <xsd:import namespace="488c1e6e-989f-482b-8016-76bd99cce0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81eab-39a5-46a5-96bb-2389d4d7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1e6e-989f-482b-8016-76bd99cce0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181eab-39a5-46a5-96bb-2389d4d71cee" xsi:nil="true"/>
  </documentManagement>
</p:properties>
</file>

<file path=customXml/itemProps1.xml><?xml version="1.0" encoding="utf-8"?>
<ds:datastoreItem xmlns:ds="http://schemas.openxmlformats.org/officeDocument/2006/customXml" ds:itemID="{EF66A304-6A1A-4C0D-87A8-20A95DC05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81eab-39a5-46a5-96bb-2389d4d71cee"/>
    <ds:schemaRef ds:uri="488c1e6e-989f-482b-8016-76bd99cce0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983AF-5B2E-42EA-A818-D2F7A373B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4153A-28A0-4938-A158-A158BD561A64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88c1e6e-989f-482b-8016-76bd99cce003"/>
    <ds:schemaRef ds:uri="b0181eab-39a5-46a5-96bb-2389d4d71c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UCSD 1</Template>
  <TotalTime>7440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Refrigerator Deluxe Extrabold</vt:lpstr>
      <vt:lpstr>Source Sans Pro</vt:lpstr>
      <vt:lpstr>Source Sans Pro Semibold</vt:lpstr>
      <vt:lpstr>Teko SemiBold</vt:lpstr>
      <vt:lpstr>UCSD 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Spinozzi</dc:creator>
  <cp:lastModifiedBy>Collins, Matthew</cp:lastModifiedBy>
  <cp:revision>81</cp:revision>
  <dcterms:created xsi:type="dcterms:W3CDTF">2023-02-06T22:45:38Z</dcterms:created>
  <dcterms:modified xsi:type="dcterms:W3CDTF">2023-08-08T22:28:24Z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0x01010043B533A56A245E4EB35FFEBC5BEA7DEB</vt:lpwstr>
  </property>
</Properties>
</file>