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9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9214"/>
    <a:srgbClr val="6D963B"/>
    <a:srgbClr val="FC8900"/>
    <a:srgbClr val="F3E501"/>
    <a:srgbClr val="F5F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1" autoAdjust="0"/>
    <p:restoredTop sz="96327"/>
  </p:normalViewPr>
  <p:slideViewPr>
    <p:cSldViewPr snapToGrid="0">
      <p:cViewPr varScale="1">
        <p:scale>
          <a:sx n="120" d="100"/>
          <a:sy n="120" d="100"/>
        </p:scale>
        <p:origin x="538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4080" y="10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AABFBC-4865-D9C4-8D9F-89865D1D63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ource Sans Pro" panose="020B0503030403020204" pitchFamily="34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D2372-E3F7-6C6C-CBBB-E61DE43CAC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12ADE-E23B-E94C-B24C-28563FE41771}" type="datetimeFigureOut">
              <a:rPr lang="en-US" smtClean="0">
                <a:latin typeface="Source Sans Pro" panose="020B0503030403020204" pitchFamily="34" charset="77"/>
              </a:rPr>
              <a:t>8/8/2023</a:t>
            </a:fld>
            <a:endParaRPr lang="en-US" dirty="0">
              <a:latin typeface="Source Sans Pro" panose="020B0503030403020204" pitchFamily="34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DD45F-BC29-88C2-7869-0C85CCC87B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Source Sans Pro" panose="020B0503030403020204" pitchFamily="34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A2ACF3-0ADC-2E44-71FD-1F5A05C45E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18D70-5500-A244-A0D7-C1FD7FD42737}" type="slidenum">
              <a:rPr lang="en-US" smtClean="0">
                <a:latin typeface="Source Sans Pro" panose="020B0503030403020204" pitchFamily="34" charset="77"/>
              </a:rPr>
              <a:t>‹#›</a:t>
            </a:fld>
            <a:endParaRPr lang="en-US" dirty="0"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3027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07F0C484-2B39-0C46-ABBC-D83F3EBD732D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B456FA41-F9CD-EF44-A3D2-EE1B156891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9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1pPr>
    <a:lvl2pPr marL="457143" algn="l" defTabSz="914286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2pPr>
    <a:lvl3pPr marL="914286" algn="l" defTabSz="914286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3pPr>
    <a:lvl4pPr marL="1371430" algn="l" defTabSz="914286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4pPr>
    <a:lvl5pPr marL="1828573" algn="l" defTabSz="914286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5pPr>
    <a:lvl6pPr marL="228571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66C36E-AE7E-FCBA-B812-E6889F27044A}"/>
              </a:ext>
            </a:extLst>
          </p:cNvPr>
          <p:cNvSpPr/>
          <p:nvPr userDrawn="1"/>
        </p:nvSpPr>
        <p:spPr>
          <a:xfrm>
            <a:off x="9186043" y="0"/>
            <a:ext cx="300595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6A0412-2B04-2E8C-8487-3FCF5D6587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10450" y="5906345"/>
            <a:ext cx="1804958" cy="544123"/>
          </a:xfrm>
          <a:prstGeom prst="rect">
            <a:avLst/>
          </a:prstGeom>
        </p:spPr>
      </p:pic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A26BF861-A40D-27F6-0BFF-4BB6A9A68B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228" y="1655877"/>
            <a:ext cx="6249593" cy="1896623"/>
          </a:xfrm>
          <a:prstGeom prst="rect">
            <a:avLst/>
          </a:prstGeom>
          <a:noFill/>
        </p:spPr>
        <p:txBody>
          <a:bodyPr lIns="0" tIns="137160" rIns="0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80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4B4EACE2-4505-072E-2B0A-C3571A067D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228" y="3792248"/>
            <a:ext cx="6249593" cy="966787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2000" b="1" i="0">
                <a:solidFill>
                  <a:schemeClr val="bg2"/>
                </a:solidFill>
                <a:latin typeface="Source Sans Pro Semibold" panose="020B0503030403020204" pitchFamily="34" charset="77"/>
                <a:cs typeface="CircularXX Book" panose="020B05040101010101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B3B8110-3B8B-91B5-BD3B-62D76B3E6B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39241" y="5506280"/>
            <a:ext cx="2077203" cy="268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chemeClr val="bg2"/>
                </a:solidFill>
                <a:latin typeface="Source Sans Pro Semibold" panose="020B0503030403020204" pitchFamily="34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Presenters: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35D9151-14FB-B09D-8377-CFDE206CC7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9237" y="5814392"/>
            <a:ext cx="2077203" cy="7472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50000"/>
              </a:lnSpc>
              <a:buFont typeface="+mj-lt"/>
              <a:buNone/>
              <a:defRPr sz="14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and Last Name</a:t>
            </a:r>
          </a:p>
          <a:p>
            <a:pPr lvl="0"/>
            <a:r>
              <a:rPr lang="en-US" dirty="0"/>
              <a:t>First and Last Name</a:t>
            </a:r>
          </a:p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9" name="Picture Placeholder 67">
            <a:extLst>
              <a:ext uri="{FF2B5EF4-FFF2-40B4-BE49-F238E27FC236}">
                <a16:creationId xmlns:a16="http://schemas.microsoft.com/office/drawing/2014/main" id="{AEA1272A-90D0-B6D9-EB3F-2AB0DE09DC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83367" y="417183"/>
            <a:ext cx="4267912" cy="6033285"/>
          </a:xfrm>
          <a:prstGeom prst="roundRect">
            <a:avLst>
              <a:gd name="adj" fmla="val 2656"/>
            </a:avLst>
          </a:prstGeo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A863EE6-0368-ECEE-EB93-FFC20463F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8158" r="48158"/>
          <a:stretch/>
        </p:blipFill>
        <p:spPr>
          <a:xfrm rot="5400000">
            <a:off x="2340518" y="4343822"/>
            <a:ext cx="179041" cy="4860073"/>
          </a:xfrm>
          <a:prstGeom prst="rect">
            <a:avLst/>
          </a:prstGeom>
        </p:spPr>
      </p:pic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5E74971F-6DC3-B4C0-4D91-7D8C319F33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226" y="417185"/>
            <a:ext cx="1470991" cy="179041"/>
          </a:xfrm>
          <a:prstGeom prst="rect">
            <a:avLst/>
          </a:prstGeom>
        </p:spPr>
        <p:txBody>
          <a:bodyPr lIns="0" tIns="0" rIns="0"/>
          <a:lstStyle>
            <a:lvl1pPr marL="0" indent="0" algn="l">
              <a:buNone/>
              <a:defRPr sz="1000" b="1" i="0">
                <a:solidFill>
                  <a:schemeClr val="bg2"/>
                </a:solidFill>
                <a:latin typeface="Source Sans Pro Semibold" panose="020B0503030403020204" pitchFamily="34" charset="77"/>
                <a:cs typeface="CircularXX Book" panose="020B0504010101010104" pitchFamily="34" charset="77"/>
              </a:defRPr>
            </a:lvl1pPr>
          </a:lstStyle>
          <a:p>
            <a:pPr lvl="0"/>
            <a:r>
              <a:rPr lang="en-US" dirty="0"/>
              <a:t>February 6, 2023</a:t>
            </a:r>
          </a:p>
        </p:txBody>
      </p:sp>
    </p:spTree>
    <p:extLst>
      <p:ext uri="{BB962C8B-B14F-4D97-AF65-F5344CB8AC3E}">
        <p14:creationId xmlns:p14="http://schemas.microsoft.com/office/powerpoint/2010/main" val="309292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A6925B-E564-AB78-C2B9-B8FD405C3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305" t="662" r="44039" b="64805"/>
          <a:stretch/>
        </p:blipFill>
        <p:spPr>
          <a:xfrm rot="5400000">
            <a:off x="7464072" y="1989810"/>
            <a:ext cx="6717735" cy="2738120"/>
          </a:xfrm>
          <a:prstGeom prst="rect">
            <a:avLst/>
          </a:prstGeom>
        </p:spPr>
      </p:pic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38707E62-37D2-DB4B-3B46-C7D1BB6DE8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960" y="1839759"/>
            <a:ext cx="8230029" cy="2131580"/>
          </a:xfrm>
          <a:prstGeom prst="rect">
            <a:avLst/>
          </a:prstGeom>
          <a:noFill/>
        </p:spPr>
        <p:txBody>
          <a:bodyPr lIns="0" tIns="137160" rIns="0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95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81511CE2-C4F1-8103-E50B-D38E9370FA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960" y="4132629"/>
            <a:ext cx="8230029" cy="878897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2000" b="1" i="0">
                <a:solidFill>
                  <a:schemeClr val="bg2"/>
                </a:solidFill>
                <a:latin typeface="Source Sans Pro Semibold" panose="020B0503030403020204" pitchFamily="34" charset="77"/>
                <a:cs typeface="CircularXX Book" panose="020B05040101010101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7627B65D-C2DB-C065-F44E-43365CE65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74B4353-D411-EC8C-EC52-743A7BB6D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5">
            <a:extLst>
              <a:ext uri="{FF2B5EF4-FFF2-40B4-BE49-F238E27FC236}">
                <a16:creationId xmlns:a16="http://schemas.microsoft.com/office/drawing/2014/main" id="{7D72A429-1821-4AB7-8DAE-1561BCC12F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601" y="6420534"/>
            <a:ext cx="1266612" cy="3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7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Up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7EA6BC18-88E0-3135-9C66-88BD0364E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9ED8BC2-8AE3-DB03-F040-C20BA4A1B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DCC03288-D243-365F-E5C8-B597996D9F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410" y="445743"/>
            <a:ext cx="5641268" cy="5588155"/>
          </a:xfrm>
          <a:prstGeom prst="roundRect">
            <a:avLst>
              <a:gd name="adj" fmla="val 2100"/>
            </a:avLst>
          </a:prstGeo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7E9D744-3F31-E432-38A0-C6B2E6BE0C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11010" y="445743"/>
            <a:ext cx="4947585" cy="2444608"/>
          </a:xfrm>
          <a:prstGeom prst="roundRect">
            <a:avLst>
              <a:gd name="adj" fmla="val 2100"/>
            </a:avLst>
          </a:prstGeom>
        </p:spPr>
        <p:txBody>
          <a:bodyPr/>
          <a:lstStyle>
            <a:lvl1pPr marL="0" indent="0">
              <a:buNone/>
              <a:defRPr b="0" i="0"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B3A5EB28-C660-270B-B267-2CEB5935B4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1445" y="3239820"/>
            <a:ext cx="4946739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00CC3E4A-C5B1-AE53-3E01-A0827259A8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010" y="4172617"/>
            <a:ext cx="4947585" cy="1861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20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0" name="Graphic 5">
            <a:extLst>
              <a:ext uri="{FF2B5EF4-FFF2-40B4-BE49-F238E27FC236}">
                <a16:creationId xmlns:a16="http://schemas.microsoft.com/office/drawing/2014/main" id="{D8D8FA42-82A9-4517-900D-3EEBB8789F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601" y="6420534"/>
            <a:ext cx="1266612" cy="3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6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3BEA2CFE-8E39-24B3-7C2F-E61FE1E6C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4617DF7-C7E4-0AFC-2815-EE0D38707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EBB9057F-BED1-12D9-0CE2-0C48828B5F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410" y="445743"/>
            <a:ext cx="5641268" cy="5588155"/>
          </a:xfrm>
          <a:prstGeom prst="roundRect">
            <a:avLst>
              <a:gd name="adj" fmla="val 2100"/>
            </a:avLst>
          </a:prstGeo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06F006D-5F5A-D686-9EC3-EC8FF69790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11010" y="445743"/>
            <a:ext cx="4947585" cy="2444608"/>
          </a:xfrm>
          <a:prstGeom prst="roundRect">
            <a:avLst>
              <a:gd name="adj" fmla="val 2100"/>
            </a:avLst>
          </a:prstGeo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D685924-6AE9-22D6-A771-D98ED82D58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11010" y="3153111"/>
            <a:ext cx="4947585" cy="2880787"/>
          </a:xfrm>
          <a:prstGeom prst="roundRect">
            <a:avLst>
              <a:gd name="adj" fmla="val 2100"/>
            </a:avLst>
          </a:prstGeo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pic>
        <p:nvPicPr>
          <p:cNvPr id="10" name="Graphic 5">
            <a:extLst>
              <a:ext uri="{FF2B5EF4-FFF2-40B4-BE49-F238E27FC236}">
                <a16:creationId xmlns:a16="http://schemas.microsoft.com/office/drawing/2014/main" id="{22D3BC26-AE4A-45A8-821B-A2AF8BC510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601" y="6420534"/>
            <a:ext cx="1266612" cy="3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41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080BF975-3195-DCC1-0850-BB5753E1B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586F258-0B24-378E-64D8-17E360E75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13D13D8-7865-D848-DED2-15C0B4CB4F1E}"/>
              </a:ext>
            </a:extLst>
          </p:cNvPr>
          <p:cNvSpPr/>
          <p:nvPr userDrawn="1"/>
        </p:nvSpPr>
        <p:spPr>
          <a:xfrm>
            <a:off x="6278058" y="525517"/>
            <a:ext cx="4961295" cy="5402319"/>
          </a:xfrm>
          <a:prstGeom prst="roundRect">
            <a:avLst>
              <a:gd name="adj" fmla="val 244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07D4F103-95F6-75D4-8BC5-C3E3372EB1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0823" y="1839038"/>
            <a:ext cx="4155760" cy="3626343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5C122F2E-7A8B-3372-4375-2AEAEC30B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8753" y="935424"/>
            <a:ext cx="4155760" cy="441160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7A87F7-10E7-347E-1A83-42E50F0EBBC7}"/>
              </a:ext>
            </a:extLst>
          </p:cNvPr>
          <p:cNvCxnSpPr/>
          <p:nvPr userDrawn="1"/>
        </p:nvCxnSpPr>
        <p:spPr>
          <a:xfrm>
            <a:off x="6680823" y="1587063"/>
            <a:ext cx="4155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E79F958-FEA8-7470-528B-AB581B7DC6DA}"/>
              </a:ext>
            </a:extLst>
          </p:cNvPr>
          <p:cNvSpPr/>
          <p:nvPr userDrawn="1"/>
        </p:nvSpPr>
        <p:spPr>
          <a:xfrm>
            <a:off x="1001859" y="525517"/>
            <a:ext cx="4961295" cy="5402319"/>
          </a:xfrm>
          <a:prstGeom prst="roundRect">
            <a:avLst>
              <a:gd name="adj" fmla="val 244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6B365805-B4BB-209D-BCFE-55F57B326F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04623" y="1839038"/>
            <a:ext cx="4155760" cy="3626343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C7194EE4-CD66-D58C-D26F-EFB17B3229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62555" y="935424"/>
            <a:ext cx="4155760" cy="441160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0A75BD-91BE-63D5-7F8D-EE9D88473319}"/>
              </a:ext>
            </a:extLst>
          </p:cNvPr>
          <p:cNvCxnSpPr>
            <a:cxnSpLocks/>
          </p:cNvCxnSpPr>
          <p:nvPr userDrawn="1"/>
        </p:nvCxnSpPr>
        <p:spPr>
          <a:xfrm>
            <a:off x="1404623" y="1587063"/>
            <a:ext cx="415576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5">
            <a:extLst>
              <a:ext uri="{FF2B5EF4-FFF2-40B4-BE49-F238E27FC236}">
                <a16:creationId xmlns:a16="http://schemas.microsoft.com/office/drawing/2014/main" id="{70368030-4FAC-44A4-9D48-B67DC081F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601" y="6420534"/>
            <a:ext cx="1266612" cy="3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03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2838EE54-3D26-67E4-89D9-7CA092AC1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F2E3D4A-82B9-293F-CA50-E68F1C332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5EA24B7-BAE6-1442-AF6A-C0E15A8A63A1}"/>
              </a:ext>
            </a:extLst>
          </p:cNvPr>
          <p:cNvSpPr/>
          <p:nvPr userDrawn="1"/>
        </p:nvSpPr>
        <p:spPr>
          <a:xfrm>
            <a:off x="8138379" y="525495"/>
            <a:ext cx="3570144" cy="5402317"/>
          </a:xfrm>
          <a:prstGeom prst="roundRect">
            <a:avLst>
              <a:gd name="adj" fmla="val 244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E4DD1E8-A3DE-3D02-A75C-2EE7319F252D}"/>
              </a:ext>
            </a:extLst>
          </p:cNvPr>
          <p:cNvSpPr/>
          <p:nvPr userDrawn="1"/>
        </p:nvSpPr>
        <p:spPr>
          <a:xfrm>
            <a:off x="4323124" y="525495"/>
            <a:ext cx="3570144" cy="5402317"/>
          </a:xfrm>
          <a:prstGeom prst="roundRect">
            <a:avLst>
              <a:gd name="adj" fmla="val 244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B4F8EBA-A2EE-D204-1344-A0A194BC7018}"/>
              </a:ext>
            </a:extLst>
          </p:cNvPr>
          <p:cNvSpPr/>
          <p:nvPr userDrawn="1"/>
        </p:nvSpPr>
        <p:spPr>
          <a:xfrm>
            <a:off x="518381" y="525495"/>
            <a:ext cx="3570144" cy="5402317"/>
          </a:xfrm>
          <a:prstGeom prst="roundRect">
            <a:avLst>
              <a:gd name="adj" fmla="val 244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ECA198B-6894-1D2B-BF14-D5FF3EE227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1149" y="1870843"/>
            <a:ext cx="2778495" cy="3584028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943E4C59-4755-4DC0-5CAF-8FB3DF8222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9079" y="930063"/>
            <a:ext cx="2778495" cy="436012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51B47F-72BD-3F85-8A6A-556DE4BF175C}"/>
              </a:ext>
            </a:extLst>
          </p:cNvPr>
          <p:cNvCxnSpPr>
            <a:cxnSpLocks/>
          </p:cNvCxnSpPr>
          <p:nvPr userDrawn="1"/>
        </p:nvCxnSpPr>
        <p:spPr>
          <a:xfrm>
            <a:off x="921149" y="1576552"/>
            <a:ext cx="277849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132556C4-DE9E-8C7F-DA67-E1FBD3F258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04874" y="1870843"/>
            <a:ext cx="2778495" cy="3584028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D0E0BD8F-DA89-21E7-CC14-141AA531DD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2805" y="930063"/>
            <a:ext cx="2778495" cy="436012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37FBFA1-4927-CB70-4FF0-45066216F0AA}"/>
              </a:ext>
            </a:extLst>
          </p:cNvPr>
          <p:cNvCxnSpPr>
            <a:cxnSpLocks/>
          </p:cNvCxnSpPr>
          <p:nvPr userDrawn="1"/>
        </p:nvCxnSpPr>
        <p:spPr>
          <a:xfrm>
            <a:off x="4704874" y="1576552"/>
            <a:ext cx="277849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8BF3B894-E8DD-FF3B-7F62-C7FD353BE7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9621" y="1870843"/>
            <a:ext cx="2778495" cy="3584028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0D72F4F-E57B-536B-0AA1-7CE01EE9E3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67551" y="930063"/>
            <a:ext cx="2778495" cy="436012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5EEFD70-69A2-CC53-EC2E-E859100F2FCB}"/>
              </a:ext>
            </a:extLst>
          </p:cNvPr>
          <p:cNvCxnSpPr>
            <a:cxnSpLocks/>
          </p:cNvCxnSpPr>
          <p:nvPr userDrawn="1"/>
        </p:nvCxnSpPr>
        <p:spPr>
          <a:xfrm>
            <a:off x="8509621" y="1576552"/>
            <a:ext cx="277849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5">
            <a:extLst>
              <a:ext uri="{FF2B5EF4-FFF2-40B4-BE49-F238E27FC236}">
                <a16:creationId xmlns:a16="http://schemas.microsoft.com/office/drawing/2014/main" id="{3A39A6C0-1CF6-4596-A7E8-A618496C8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601" y="6420534"/>
            <a:ext cx="1266612" cy="3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55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484A3B42-208A-30DE-BC1F-5B5F146EF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36FA3DA-19A2-CC7B-94BE-AFA93FBFB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3CA3325-3298-88E7-956C-59C6A252370B}"/>
              </a:ext>
            </a:extLst>
          </p:cNvPr>
          <p:cNvSpPr/>
          <p:nvPr userDrawn="1"/>
        </p:nvSpPr>
        <p:spPr>
          <a:xfrm>
            <a:off x="6159066" y="357353"/>
            <a:ext cx="5521713" cy="2784967"/>
          </a:xfrm>
          <a:prstGeom prst="roundRect">
            <a:avLst>
              <a:gd name="adj" fmla="val 244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0A8F283-9B4E-9970-045D-B668CB198A85}"/>
              </a:ext>
            </a:extLst>
          </p:cNvPr>
          <p:cNvSpPr/>
          <p:nvPr userDrawn="1"/>
        </p:nvSpPr>
        <p:spPr>
          <a:xfrm>
            <a:off x="6159066" y="3279231"/>
            <a:ext cx="5521713" cy="2784965"/>
          </a:xfrm>
          <a:prstGeom prst="roundRect">
            <a:avLst>
              <a:gd name="adj" fmla="val 244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2E9F3436-37C6-AE2D-A50D-A620DEA77656}"/>
              </a:ext>
            </a:extLst>
          </p:cNvPr>
          <p:cNvSpPr/>
          <p:nvPr userDrawn="1"/>
        </p:nvSpPr>
        <p:spPr>
          <a:xfrm>
            <a:off x="493990" y="357353"/>
            <a:ext cx="5521713" cy="2784967"/>
          </a:xfrm>
          <a:prstGeom prst="roundRect">
            <a:avLst>
              <a:gd name="adj" fmla="val 244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7014604-8D42-29EF-1CDE-8F012F5FE2CA}"/>
              </a:ext>
            </a:extLst>
          </p:cNvPr>
          <p:cNvSpPr/>
          <p:nvPr userDrawn="1"/>
        </p:nvSpPr>
        <p:spPr>
          <a:xfrm>
            <a:off x="493990" y="3279231"/>
            <a:ext cx="5521713" cy="2784965"/>
          </a:xfrm>
          <a:prstGeom prst="roundRect">
            <a:avLst>
              <a:gd name="adj" fmla="val 244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736CD0BC-6AF7-DC75-7C37-66849F2DDE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6441" y="1628837"/>
            <a:ext cx="4592995" cy="1156409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9" name="Text Placeholder 18">
            <a:extLst>
              <a:ext uri="{FF2B5EF4-FFF2-40B4-BE49-F238E27FC236}">
                <a16:creationId xmlns:a16="http://schemas.microsoft.com/office/drawing/2014/main" id="{13AF7E55-6776-E753-B88F-BCE744C4B0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5395" y="725219"/>
            <a:ext cx="4635063" cy="441160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EE9350-C31C-2E56-CF15-7A4344F907AA}"/>
              </a:ext>
            </a:extLst>
          </p:cNvPr>
          <p:cNvCxnSpPr>
            <a:cxnSpLocks/>
          </p:cNvCxnSpPr>
          <p:nvPr userDrawn="1"/>
        </p:nvCxnSpPr>
        <p:spPr>
          <a:xfrm>
            <a:off x="956445" y="1376857"/>
            <a:ext cx="463506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04B8E39E-996B-AB52-F2C4-5B7BF9135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79477" y="1628837"/>
            <a:ext cx="4592995" cy="1156409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2" name="Text Placeholder 18">
            <a:extLst>
              <a:ext uri="{FF2B5EF4-FFF2-40B4-BE49-F238E27FC236}">
                <a16:creationId xmlns:a16="http://schemas.microsoft.com/office/drawing/2014/main" id="{E74B5E1A-3F75-6264-F054-796D847FBC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79479" y="725219"/>
            <a:ext cx="4635063" cy="441160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AF77185-0804-41A9-CF34-46268AA8AEA9}"/>
              </a:ext>
            </a:extLst>
          </p:cNvPr>
          <p:cNvCxnSpPr>
            <a:cxnSpLocks/>
          </p:cNvCxnSpPr>
          <p:nvPr userDrawn="1"/>
        </p:nvCxnSpPr>
        <p:spPr>
          <a:xfrm>
            <a:off x="6579479" y="1376857"/>
            <a:ext cx="463506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4">
            <a:extLst>
              <a:ext uri="{FF2B5EF4-FFF2-40B4-BE49-F238E27FC236}">
                <a16:creationId xmlns:a16="http://schemas.microsoft.com/office/drawing/2014/main" id="{447E876C-FB1C-E170-B108-4F6B83205A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79477" y="4529692"/>
            <a:ext cx="4592995" cy="1156409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18">
            <a:extLst>
              <a:ext uri="{FF2B5EF4-FFF2-40B4-BE49-F238E27FC236}">
                <a16:creationId xmlns:a16="http://schemas.microsoft.com/office/drawing/2014/main" id="{C4B28BC7-39B2-6FB5-F48D-0DF7D8879B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7410" y="3626075"/>
            <a:ext cx="4635063" cy="441160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EEF5796-2CFB-3E99-C9DB-0501A1498394}"/>
              </a:ext>
            </a:extLst>
          </p:cNvPr>
          <p:cNvCxnSpPr>
            <a:cxnSpLocks/>
          </p:cNvCxnSpPr>
          <p:nvPr userDrawn="1"/>
        </p:nvCxnSpPr>
        <p:spPr>
          <a:xfrm>
            <a:off x="6579479" y="4277713"/>
            <a:ext cx="463506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24">
            <a:extLst>
              <a:ext uri="{FF2B5EF4-FFF2-40B4-BE49-F238E27FC236}">
                <a16:creationId xmlns:a16="http://schemas.microsoft.com/office/drawing/2014/main" id="{17E5E50B-365C-02E8-EE63-64D54AE378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7462" y="4529692"/>
            <a:ext cx="4592995" cy="1156409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8" name="Text Placeholder 18">
            <a:extLst>
              <a:ext uri="{FF2B5EF4-FFF2-40B4-BE49-F238E27FC236}">
                <a16:creationId xmlns:a16="http://schemas.microsoft.com/office/drawing/2014/main" id="{D8682DD1-84E4-A146-D391-DA778255C61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5395" y="3626075"/>
            <a:ext cx="4635063" cy="441160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9AD7A45-4866-3D33-4F1C-4DB75699E26C}"/>
              </a:ext>
            </a:extLst>
          </p:cNvPr>
          <p:cNvCxnSpPr>
            <a:cxnSpLocks/>
          </p:cNvCxnSpPr>
          <p:nvPr userDrawn="1"/>
        </p:nvCxnSpPr>
        <p:spPr>
          <a:xfrm>
            <a:off x="977466" y="4277713"/>
            <a:ext cx="463506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5">
            <a:extLst>
              <a:ext uri="{FF2B5EF4-FFF2-40B4-BE49-F238E27FC236}">
                <a16:creationId xmlns:a16="http://schemas.microsoft.com/office/drawing/2014/main" id="{DBCFDF8F-43E4-4C3E-93AB-CE79DDB0B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601" y="6420534"/>
            <a:ext cx="1266612" cy="3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ox Left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3CA8AA6D-25AB-164F-537A-110EF83F3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000F671-3FFD-A56D-EE4E-C61336E76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42BBDD-ADB6-C933-2812-601991F280C9}"/>
              </a:ext>
            </a:extLst>
          </p:cNvPr>
          <p:cNvSpPr/>
          <p:nvPr userDrawn="1"/>
        </p:nvSpPr>
        <p:spPr>
          <a:xfrm>
            <a:off x="1001855" y="528885"/>
            <a:ext cx="3570144" cy="5402319"/>
          </a:xfrm>
          <a:prstGeom prst="roundRect">
            <a:avLst>
              <a:gd name="adj" fmla="val 244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79474B38-262F-F838-F495-4F87C861BE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04622" y="1842406"/>
            <a:ext cx="2778495" cy="3626343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C8E54EAC-EEE0-A64A-5565-40804F0696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04593" y="938792"/>
            <a:ext cx="2778495" cy="441160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139E0D2-EA52-0690-993C-1B12DAC91EB6}"/>
              </a:ext>
            </a:extLst>
          </p:cNvPr>
          <p:cNvCxnSpPr>
            <a:cxnSpLocks/>
          </p:cNvCxnSpPr>
          <p:nvPr userDrawn="1"/>
        </p:nvCxnSpPr>
        <p:spPr>
          <a:xfrm>
            <a:off x="1404622" y="1590431"/>
            <a:ext cx="277849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615C7403-BD4E-E964-BA0A-361B7EED5F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19085" y="769911"/>
            <a:ext cx="5647727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F4CD5C4-FCFF-E590-74C7-F024F0FE9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8696" y="1842408"/>
            <a:ext cx="5648693" cy="3941763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890B41-4D5A-199B-EF8F-BC469DC218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804" t="16830"/>
          <a:stretch/>
        </p:blipFill>
        <p:spPr>
          <a:xfrm flipH="1">
            <a:off x="6897919" y="-1"/>
            <a:ext cx="5294080" cy="5703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D7C6F3-7539-0FAB-E40D-51255BA2F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97" t="32824"/>
          <a:stretch/>
        </p:blipFill>
        <p:spPr>
          <a:xfrm rot="10800000" flipH="1">
            <a:off x="-1697" y="3572358"/>
            <a:ext cx="3150241" cy="2810202"/>
          </a:xfrm>
          <a:prstGeom prst="rect">
            <a:avLst/>
          </a:prstGeom>
        </p:spPr>
      </p:pic>
      <p:pic>
        <p:nvPicPr>
          <p:cNvPr id="13" name="Graphic 5">
            <a:extLst>
              <a:ext uri="{FF2B5EF4-FFF2-40B4-BE49-F238E27FC236}">
                <a16:creationId xmlns:a16="http://schemas.microsoft.com/office/drawing/2014/main" id="{5EC0C282-1E03-42D2-BC23-B390C3B3A9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601" y="6420534"/>
            <a:ext cx="1266612" cy="3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27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ox Right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D9AE9-AE75-D770-4B73-8AA8B1315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804" t="16830"/>
          <a:stretch/>
        </p:blipFill>
        <p:spPr>
          <a:xfrm>
            <a:off x="0" y="-1"/>
            <a:ext cx="5294080" cy="5703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A192F7-C82A-13A5-B140-55BE54905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97" t="24218"/>
          <a:stretch/>
        </p:blipFill>
        <p:spPr>
          <a:xfrm rot="10800000">
            <a:off x="9041758" y="3572358"/>
            <a:ext cx="3150241" cy="3170243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C0D21D5-338D-7338-3E3D-383DFD961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4D3F150-132B-A398-B011-61D0F940C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D7A4BCC-76FA-D5F5-5F60-BC5E15198C9B}"/>
              </a:ext>
            </a:extLst>
          </p:cNvPr>
          <p:cNvSpPr/>
          <p:nvPr userDrawn="1"/>
        </p:nvSpPr>
        <p:spPr>
          <a:xfrm>
            <a:off x="7496045" y="525522"/>
            <a:ext cx="3570144" cy="5402319"/>
          </a:xfrm>
          <a:prstGeom prst="roundRect">
            <a:avLst>
              <a:gd name="adj" fmla="val 244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5377822E-5817-B089-4F54-19015C514C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98813" y="1839045"/>
            <a:ext cx="2778495" cy="3626343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11A1FF18-7DB4-9555-F3AE-0DF99FA7C4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6743" y="935431"/>
            <a:ext cx="2778495" cy="441160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E930D7-C183-8C10-084E-204BB45B3709}"/>
              </a:ext>
            </a:extLst>
          </p:cNvPr>
          <p:cNvCxnSpPr>
            <a:cxnSpLocks/>
          </p:cNvCxnSpPr>
          <p:nvPr userDrawn="1"/>
        </p:nvCxnSpPr>
        <p:spPr>
          <a:xfrm>
            <a:off x="7898813" y="1587068"/>
            <a:ext cx="277849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8545F158-22CE-D43C-9C91-65675BF974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723" y="766549"/>
            <a:ext cx="5647727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8840C596-320B-F03B-D320-8CC0A9F9D1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3335" y="1839045"/>
            <a:ext cx="5648693" cy="3941763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3" name="Graphic 5">
            <a:extLst>
              <a:ext uri="{FF2B5EF4-FFF2-40B4-BE49-F238E27FC236}">
                <a16:creationId xmlns:a16="http://schemas.microsoft.com/office/drawing/2014/main" id="{DE8589F8-6023-4528-B196-B22B4DD570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601" y="6420534"/>
            <a:ext cx="1266612" cy="3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82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Grit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3B6AC388-0F80-7757-BE36-CBA894F5C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37B3E50-B11D-4354-A03B-DBB806E3D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028F2223-76F5-E871-23E0-D024657117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1704" y="1765805"/>
            <a:ext cx="5134296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4F021EBD-DA7F-17CF-D904-AD3895DCC8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1363" y="2838300"/>
            <a:ext cx="5135175" cy="2160747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1C731-232F-8563-3A94-5BA1EF16F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7554" b="20241"/>
          <a:stretch/>
        </p:blipFill>
        <p:spPr>
          <a:xfrm rot="16200000">
            <a:off x="6630030" y="92136"/>
            <a:ext cx="5654110" cy="5469835"/>
          </a:xfrm>
          <a:prstGeom prst="rect">
            <a:avLst/>
          </a:prstGeom>
        </p:spPr>
      </p:pic>
      <p:pic>
        <p:nvPicPr>
          <p:cNvPr id="10" name="Graphic 5">
            <a:extLst>
              <a:ext uri="{FF2B5EF4-FFF2-40B4-BE49-F238E27FC236}">
                <a16:creationId xmlns:a16="http://schemas.microsoft.com/office/drawing/2014/main" id="{F308FFB3-F5C2-4043-B7C8-E68D44F377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601" y="6420534"/>
            <a:ext cx="1266612" cy="3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95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Grit Circ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C10F2DE-F85A-4607-B5AC-D6457329CE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7554" b="20241"/>
          <a:stretch/>
        </p:blipFill>
        <p:spPr>
          <a:xfrm rot="16200000">
            <a:off x="6630030" y="92136"/>
            <a:ext cx="5654110" cy="54698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98877C-C21B-3F5F-7662-560C4B0B88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0331"/>
          <a:stretch/>
        </p:blipFill>
        <p:spPr>
          <a:xfrm rot="10800000">
            <a:off x="0" y="0"/>
            <a:ext cx="3017520" cy="24040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8A333A-9546-1013-15EE-A376D848FF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4430"/>
          <a:stretch/>
        </p:blipFill>
        <p:spPr>
          <a:xfrm>
            <a:off x="1997929" y="2919234"/>
            <a:ext cx="5212080" cy="3938766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3064C855-20CD-0EDD-D6A8-1334F9751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F9891DB-EE53-45EF-DC59-26F5BEA11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80F3EED-16A9-F959-613B-6BE4F1EDD4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1174" y="945219"/>
            <a:ext cx="10330178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F1EB6B37-8EAA-D595-EE62-38487C7DF5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785" y="2017716"/>
            <a:ext cx="10331947" cy="3941763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20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1" name="Graphic 5">
            <a:extLst>
              <a:ext uri="{FF2B5EF4-FFF2-40B4-BE49-F238E27FC236}">
                <a16:creationId xmlns:a16="http://schemas.microsoft.com/office/drawing/2014/main" id="{3A10F1AE-BE88-4CAC-9158-427A6BB794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601" y="6420534"/>
            <a:ext cx="1266612" cy="3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8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52A52E00-D7D5-6C2E-E211-3CA50473A0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154443"/>
            <a:ext cx="8230029" cy="854765"/>
          </a:xfrm>
          <a:prstGeom prst="rect">
            <a:avLst/>
          </a:prstGeom>
          <a:noFill/>
        </p:spPr>
        <p:txBody>
          <a:bodyPr lIns="0" tIns="137160" rIns="0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72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B51B3516-2485-AD4B-549B-3EC37735A5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234216"/>
            <a:ext cx="8230029" cy="248528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2000" b="1" i="0">
                <a:solidFill>
                  <a:schemeClr val="bg2"/>
                </a:solidFill>
                <a:latin typeface="Source Sans Pro Semibold" panose="020B0503030403020204" pitchFamily="34" charset="77"/>
                <a:cs typeface="CircularXX Book" panose="020B05040101010101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6549EF-1777-FD47-FE53-002507EB2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0321" y="5976786"/>
            <a:ext cx="1774612" cy="534975"/>
          </a:xfrm>
          <a:prstGeom prst="rect">
            <a:avLst/>
          </a:prstGeom>
        </p:spPr>
      </p:pic>
      <p:sp>
        <p:nvSpPr>
          <p:cNvPr id="11" name="Picture Placeholder 67">
            <a:extLst>
              <a:ext uri="{FF2B5EF4-FFF2-40B4-BE49-F238E27FC236}">
                <a16:creationId xmlns:a16="http://schemas.microsoft.com/office/drawing/2014/main" id="{4B4DB41C-C88A-723D-265C-794F3E84C8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1" y="400522"/>
            <a:ext cx="11294081" cy="4428087"/>
          </a:xfrm>
          <a:prstGeom prst="roundRect">
            <a:avLst>
              <a:gd name="adj" fmla="val 2656"/>
            </a:avLst>
          </a:prstGeo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E46397-7B7E-7FBD-8ABD-E8CC46116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8158" r="48158"/>
          <a:stretch/>
        </p:blipFill>
        <p:spPr>
          <a:xfrm rot="16200000">
            <a:off x="9672446" y="4343822"/>
            <a:ext cx="179041" cy="4860073"/>
          </a:xfrm>
          <a:prstGeom prst="rect">
            <a:avLst/>
          </a:prstGeom>
        </p:spPr>
      </p:pic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C9509156-C0AD-C16A-BCD4-F6B6877F79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80321" y="5240913"/>
            <a:ext cx="1508099" cy="383067"/>
          </a:xfrm>
          <a:prstGeom prst="rect">
            <a:avLst/>
          </a:prstGeom>
        </p:spPr>
        <p:txBody>
          <a:bodyPr lIns="0" tIns="0" rIns="0"/>
          <a:lstStyle>
            <a:lvl1pPr marL="0" indent="0" algn="r">
              <a:buNone/>
              <a:defRPr sz="1000" b="1" i="0">
                <a:solidFill>
                  <a:schemeClr val="bg2"/>
                </a:solidFill>
                <a:latin typeface="Source Sans Pro Semibold" panose="020B0503030403020204" pitchFamily="34" charset="77"/>
                <a:cs typeface="CircularXX Book" panose="020B0504010101010104" pitchFamily="34" charset="77"/>
              </a:defRPr>
            </a:lvl1pPr>
          </a:lstStyle>
          <a:p>
            <a:pPr lvl="0"/>
            <a:r>
              <a:rPr lang="en-US" dirty="0"/>
              <a:t>February 6, 2023</a:t>
            </a:r>
          </a:p>
        </p:txBody>
      </p:sp>
    </p:spTree>
    <p:extLst>
      <p:ext uri="{BB962C8B-B14F-4D97-AF65-F5344CB8AC3E}">
        <p14:creationId xmlns:p14="http://schemas.microsoft.com/office/powerpoint/2010/main" val="33564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Grit Circ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727DF6-6D6F-0BDB-576B-57C6A45EA5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7554" b="20241"/>
          <a:stretch/>
        </p:blipFill>
        <p:spPr>
          <a:xfrm rot="16200000">
            <a:off x="6630030" y="92136"/>
            <a:ext cx="5654110" cy="54698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394DCB-F91A-38C1-9D79-ED9A2ECED7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0331"/>
          <a:stretch/>
        </p:blipFill>
        <p:spPr>
          <a:xfrm rot="10800000">
            <a:off x="0" y="0"/>
            <a:ext cx="3017520" cy="2404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13DBC5-0D61-8B79-73F7-F52B5AEAA8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644"/>
          <a:stretch/>
        </p:blipFill>
        <p:spPr>
          <a:xfrm>
            <a:off x="1997929" y="2919234"/>
            <a:ext cx="5212080" cy="3823367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E241FAC-69F0-55EA-F91A-7203826D9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77129DAF-EB22-DD29-999F-195706E73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BB06D5AC-DE08-3941-EA6C-D9B404AB63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5021" y="945219"/>
            <a:ext cx="4859243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DB2F0E4E-06FB-9EF5-612B-E904680EFE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4633" y="2017716"/>
            <a:ext cx="4860075" cy="3941763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52057FDF-A818-71DF-A243-224B79CDDF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1173" y="945219"/>
            <a:ext cx="4859243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EA48590B-9743-9225-B856-2E70A731BF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785" y="2017716"/>
            <a:ext cx="4860075" cy="3941763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20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Graphic 5">
            <a:extLst>
              <a:ext uri="{FF2B5EF4-FFF2-40B4-BE49-F238E27FC236}">
                <a16:creationId xmlns:a16="http://schemas.microsoft.com/office/drawing/2014/main" id="{13061D0D-24A5-42A1-8563-89D373662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601" y="6420534"/>
            <a:ext cx="1266612" cy="3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92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FDF02431-D1B6-3CC1-A897-A67D7953A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FE3C6B8-1BDF-269F-9F8F-DE740019F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5">
            <a:extLst>
              <a:ext uri="{FF2B5EF4-FFF2-40B4-BE49-F238E27FC236}">
                <a16:creationId xmlns:a16="http://schemas.microsoft.com/office/drawing/2014/main" id="{26A71BFE-E37A-4E71-B932-55925A09C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601" y="6420534"/>
            <a:ext cx="1266612" cy="3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73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F3036CD-9BFB-21AB-6F7B-E2BEFE82F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4CA85118-7BE3-E421-87C0-8CF2A7235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18AB4-26E9-564C-4B1B-8F29DA738C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7554" b="20241"/>
          <a:stretch/>
        </p:blipFill>
        <p:spPr>
          <a:xfrm rot="16200000">
            <a:off x="6630030" y="92136"/>
            <a:ext cx="5654110" cy="5469835"/>
          </a:xfrm>
          <a:prstGeom prst="rect">
            <a:avLst/>
          </a:prstGeom>
        </p:spPr>
      </p:pic>
      <p:pic>
        <p:nvPicPr>
          <p:cNvPr id="7" name="Graphic 5">
            <a:extLst>
              <a:ext uri="{FF2B5EF4-FFF2-40B4-BE49-F238E27FC236}">
                <a16:creationId xmlns:a16="http://schemas.microsoft.com/office/drawing/2014/main" id="{098B0624-DAF9-435C-8085-CD335D6A3F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601" y="6420534"/>
            <a:ext cx="1266612" cy="3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68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FDF02431-D1B6-3CC1-A897-A67D7953A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FE3C6B8-1BDF-269F-9F8F-DE740019F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CDA40A-4916-0842-3FB2-C532A4758B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804" t="16830"/>
          <a:stretch/>
        </p:blipFill>
        <p:spPr>
          <a:xfrm>
            <a:off x="0" y="-1"/>
            <a:ext cx="5294080" cy="5703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42E377-0F6A-5887-FBB6-87B85A990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97" t="24218"/>
          <a:stretch/>
        </p:blipFill>
        <p:spPr>
          <a:xfrm rot="10800000">
            <a:off x="9041758" y="3572358"/>
            <a:ext cx="3150241" cy="3170243"/>
          </a:xfrm>
          <a:prstGeom prst="rect">
            <a:avLst/>
          </a:prstGeom>
        </p:spPr>
      </p:pic>
      <p:pic>
        <p:nvPicPr>
          <p:cNvPr id="8" name="Graphic 5">
            <a:extLst>
              <a:ext uri="{FF2B5EF4-FFF2-40B4-BE49-F238E27FC236}">
                <a16:creationId xmlns:a16="http://schemas.microsoft.com/office/drawing/2014/main" id="{38E6F014-E14D-44F2-810A-7E03C29EF6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601" y="6420534"/>
            <a:ext cx="1266612" cy="3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93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73EDF7-12B4-83D8-7C84-AB25EDF72D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7554" b="20241"/>
          <a:stretch/>
        </p:blipFill>
        <p:spPr>
          <a:xfrm rot="16200000">
            <a:off x="6630030" y="92136"/>
            <a:ext cx="5654110" cy="5469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6A842E-049E-A7FC-2232-F26101053A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0331"/>
          <a:stretch/>
        </p:blipFill>
        <p:spPr>
          <a:xfrm rot="10800000">
            <a:off x="0" y="0"/>
            <a:ext cx="3017520" cy="2404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CFFF4E-FF3B-3BFE-9BE3-CE1ABF7118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644"/>
          <a:stretch/>
        </p:blipFill>
        <p:spPr>
          <a:xfrm>
            <a:off x="1997929" y="2919234"/>
            <a:ext cx="5212080" cy="3823367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2550B81C-2DBA-4CFB-EAE9-13EA63E74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14C5598-1B3C-FF1F-B6B9-836D110C8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5">
            <a:extLst>
              <a:ext uri="{FF2B5EF4-FFF2-40B4-BE49-F238E27FC236}">
                <a16:creationId xmlns:a16="http://schemas.microsoft.com/office/drawing/2014/main" id="{5F9BDD49-BC06-4416-AF91-825AF318DA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601" y="6420534"/>
            <a:ext cx="1266612" cy="3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36C174-179C-DB6D-4EBB-411A3E83D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7554" b="20241"/>
          <a:stretch/>
        </p:blipFill>
        <p:spPr>
          <a:xfrm rot="16200000">
            <a:off x="6630030" y="92136"/>
            <a:ext cx="5654110" cy="54698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7D0291-427C-B544-9142-C0F297E65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0331"/>
          <a:stretch/>
        </p:blipFill>
        <p:spPr>
          <a:xfrm rot="10800000">
            <a:off x="0" y="0"/>
            <a:ext cx="3017520" cy="24040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D4B1ED-03C3-7B52-7F94-125ECC925C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4430"/>
          <a:stretch/>
        </p:blipFill>
        <p:spPr>
          <a:xfrm>
            <a:off x="1997929" y="2919234"/>
            <a:ext cx="5212080" cy="3938766"/>
          </a:xfrm>
          <a:prstGeom prst="rect">
            <a:avLst/>
          </a:prstGeom>
        </p:spPr>
      </p:pic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617944AA-56E2-4CD3-1C22-BB4C54DF43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225" y="1855820"/>
            <a:ext cx="7486272" cy="2137451"/>
          </a:xfrm>
          <a:prstGeom prst="rect">
            <a:avLst/>
          </a:prstGeom>
          <a:noFill/>
        </p:spPr>
        <p:txBody>
          <a:bodyPr lIns="0" tIns="137160" rIns="0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95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CE29C845-DEE7-B01D-454A-93AC2B5951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225" y="4199013"/>
            <a:ext cx="7486272" cy="1063467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2000" b="1" i="0">
                <a:solidFill>
                  <a:schemeClr val="bg2"/>
                </a:solidFill>
                <a:latin typeface="Source Sans Pro Semibold" panose="020B0503030403020204" pitchFamily="34" charset="77"/>
                <a:cs typeface="CircularXX Book" panose="020B05040101010101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E1CD1BE4-529E-E374-F09B-7437968C0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228" y="6325060"/>
            <a:ext cx="1476705" cy="17679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1000" b="1" i="0">
                <a:solidFill>
                  <a:schemeClr val="bg2"/>
                </a:solidFill>
                <a:latin typeface="Source Sans Pro Semibold" panose="020B0503030403020204" pitchFamily="34" charset="77"/>
                <a:cs typeface="CircularXX Book" panose="020B0504010101010104" pitchFamily="34" charset="77"/>
              </a:defRPr>
            </a:lvl1pPr>
          </a:lstStyle>
          <a:p>
            <a:pPr lvl="0"/>
            <a:r>
              <a:rPr lang="en-US" dirty="0"/>
              <a:t>February 6, 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51D30A-C3D9-49A8-B5FA-6B3601C182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09388" y="6011453"/>
            <a:ext cx="2080586" cy="6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8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4142859D-840A-B9AD-75E7-8787BA610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6B1B821-7B34-B67D-1545-7D31873D5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58A4319E-30E4-55B0-2333-0EC198B3C4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1989" y="1381621"/>
            <a:ext cx="4816199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D74A4776-E4D6-B6F1-3F59-A3748E0459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1600" y="2454116"/>
            <a:ext cx="4817024" cy="2511424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228566" indent="0" defTabSz="457131">
              <a:buNone/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marL="228568" marR="0" lvl="0" indent="-228568" algn="l" defTabSz="91426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Item 3</a:t>
            </a:r>
          </a:p>
          <a:p>
            <a:pPr marL="228568" marR="0" lvl="0" indent="-228568" algn="l" defTabSz="91426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Item 4</a:t>
            </a:r>
          </a:p>
          <a:p>
            <a:pPr marL="228568" marR="0" lvl="0" indent="-228568" algn="l" defTabSz="91426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Item 5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457131" marR="0" lvl="1" indent="-228568" algn="l" defTabSz="91426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FB159B-D3AD-85D8-71BC-034DA12D5177}"/>
              </a:ext>
            </a:extLst>
          </p:cNvPr>
          <p:cNvCxnSpPr/>
          <p:nvPr userDrawn="1"/>
        </p:nvCxnSpPr>
        <p:spPr>
          <a:xfrm>
            <a:off x="891602" y="2176043"/>
            <a:ext cx="481658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1AF4F45-3352-848D-B4F0-897139926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238" t="-1964" r="18537" b="24710"/>
          <a:stretch/>
        </p:blipFill>
        <p:spPr>
          <a:xfrm rot="16200000">
            <a:off x="7008259" y="176533"/>
            <a:ext cx="5360277" cy="500721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64FC785-020B-EA90-F6EC-CF8B60BCF2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601" y="6420534"/>
            <a:ext cx="1266612" cy="3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0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Bold 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059A3C87-503A-ADD1-2190-42DBED1B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41A5ABE-BC40-31B1-F3B3-DC3ADCBDD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F39D8F-32C4-67E0-6351-151411F6C85F}"/>
              </a:ext>
            </a:extLst>
          </p:cNvPr>
          <p:cNvGrpSpPr/>
          <p:nvPr userDrawn="1"/>
        </p:nvGrpSpPr>
        <p:grpSpPr>
          <a:xfrm rot="10800000">
            <a:off x="1279501" y="2"/>
            <a:ext cx="9633011" cy="893380"/>
            <a:chOff x="2921876" y="5980386"/>
            <a:chExt cx="6579476" cy="89338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4BC8C48-F714-B9F9-77C8-218EC79082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11614" y="5980386"/>
              <a:ext cx="0" cy="89338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8E5649-7350-D526-DF11-6BBFBFEC77D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921876" y="5980386"/>
              <a:ext cx="6579476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910112-75D9-1FE9-1696-6D1185518531}"/>
              </a:ext>
            </a:extLst>
          </p:cNvPr>
          <p:cNvGrpSpPr/>
          <p:nvPr userDrawn="1"/>
        </p:nvGrpSpPr>
        <p:grpSpPr>
          <a:xfrm>
            <a:off x="1288645" y="5960019"/>
            <a:ext cx="9633011" cy="893380"/>
            <a:chOff x="2921876" y="5980386"/>
            <a:chExt cx="6579476" cy="89338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D8950A8-76F9-8B96-8C2D-96F46074819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11614" y="5980386"/>
              <a:ext cx="0" cy="89338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2CBA6D9-F3E0-CC8E-C0FE-233FDCC6013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921876" y="5980386"/>
              <a:ext cx="6579476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48CE8E-49E7-A84A-F525-9845D79FB90E}"/>
              </a:ext>
            </a:extLst>
          </p:cNvPr>
          <p:cNvGrpSpPr/>
          <p:nvPr userDrawn="1"/>
        </p:nvGrpSpPr>
        <p:grpSpPr>
          <a:xfrm>
            <a:off x="6014981" y="775095"/>
            <a:ext cx="161481" cy="192791"/>
            <a:chOff x="5833720" y="1925215"/>
            <a:chExt cx="161481" cy="19279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6194981-DF9F-B001-6C26-E2086B2D5186}"/>
                </a:ext>
              </a:extLst>
            </p:cNvPr>
            <p:cNvSpPr/>
            <p:nvPr userDrawn="1"/>
          </p:nvSpPr>
          <p:spPr>
            <a:xfrm>
              <a:off x="5834967" y="1943488"/>
              <a:ext cx="158990" cy="1589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Source Sans Pro" panose="020B0503030403020204" pitchFamily="34" charset="77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D586392-5597-9287-3417-D63B9C9F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694" r="-9694"/>
            <a:stretch/>
          </p:blipFill>
          <p:spPr>
            <a:xfrm rot="17315195">
              <a:off x="5818066" y="1940869"/>
              <a:ext cx="192790" cy="161481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3BFA2C1-CB0A-FBFF-D0AB-BAC8C3E8505B}"/>
              </a:ext>
            </a:extLst>
          </p:cNvPr>
          <p:cNvGrpSpPr/>
          <p:nvPr userDrawn="1"/>
        </p:nvGrpSpPr>
        <p:grpSpPr>
          <a:xfrm rot="10800000">
            <a:off x="6025490" y="5851590"/>
            <a:ext cx="161481" cy="192791"/>
            <a:chOff x="5833720" y="1925215"/>
            <a:chExt cx="161481" cy="19279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7DB1F66-7E01-D697-FF86-69961170167D}"/>
                </a:ext>
              </a:extLst>
            </p:cNvPr>
            <p:cNvSpPr/>
            <p:nvPr userDrawn="1"/>
          </p:nvSpPr>
          <p:spPr>
            <a:xfrm>
              <a:off x="5834967" y="1943488"/>
              <a:ext cx="158990" cy="1589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Source Sans Pro" panose="020B0503030403020204" pitchFamily="34" charset="77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D658261-D2B0-3448-D3DA-44C0203BF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694" r="-9694"/>
            <a:stretch/>
          </p:blipFill>
          <p:spPr>
            <a:xfrm rot="17315195">
              <a:off x="5818066" y="1940869"/>
              <a:ext cx="192790" cy="161481"/>
            </a:xfrm>
            <a:prstGeom prst="rect">
              <a:avLst/>
            </a:prstGeom>
          </p:spPr>
        </p:pic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DC7B9-0E9E-13AF-B71B-0CB1D670AA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4811" y="1509257"/>
            <a:ext cx="9537700" cy="4267200"/>
          </a:xfrm>
          <a:prstGeom prst="rect">
            <a:avLst/>
          </a:prstGeom>
        </p:spPr>
        <p:txBody>
          <a:bodyPr lIns="0" anchor="ctr" anchorCtr="1"/>
          <a:lstStyle>
            <a:lvl1pPr marL="0" indent="0" algn="ctr">
              <a:lnSpc>
                <a:spcPct val="70000"/>
              </a:lnSpc>
              <a:buNone/>
              <a:defRPr sz="18000" b="1" i="0">
                <a:solidFill>
                  <a:schemeClr val="tx2"/>
                </a:solidFill>
                <a:latin typeface="Teko SemiBold" panose="02000000000000000000" pitchFamily="2" charset="77"/>
              </a:defRPr>
            </a:lvl1pPr>
          </a:lstStyle>
          <a:p>
            <a:pPr lvl="0"/>
            <a:r>
              <a:rPr lang="en-US" dirty="0"/>
              <a:t>BIG BOLD STATEMENT</a:t>
            </a:r>
          </a:p>
        </p:txBody>
      </p:sp>
      <p:pic>
        <p:nvPicPr>
          <p:cNvPr id="18" name="Graphic 5">
            <a:extLst>
              <a:ext uri="{FF2B5EF4-FFF2-40B4-BE49-F238E27FC236}">
                <a16:creationId xmlns:a16="http://schemas.microsoft.com/office/drawing/2014/main" id="{87E40080-D5DB-4C7B-8D76-B4CC511422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601" y="6420534"/>
            <a:ext cx="1266612" cy="3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5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Bold 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77D921-32F4-79A1-86CB-B66448C90B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7554" b="20241"/>
          <a:stretch/>
        </p:blipFill>
        <p:spPr>
          <a:xfrm rot="16200000">
            <a:off x="6630030" y="92136"/>
            <a:ext cx="5654110" cy="5469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F71FCC-B89C-5FC8-A6D8-85E13D198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0331"/>
          <a:stretch/>
        </p:blipFill>
        <p:spPr>
          <a:xfrm rot="10800000">
            <a:off x="0" y="0"/>
            <a:ext cx="3017520" cy="24040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7F74C0-A0CE-3AD5-22F0-FA0227431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644"/>
          <a:stretch/>
        </p:blipFill>
        <p:spPr>
          <a:xfrm>
            <a:off x="1997929" y="2919234"/>
            <a:ext cx="5212080" cy="3823367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A4640C14-578F-D6B8-D2AB-ADDC010A1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3642E88-B8B5-E724-EEC5-EDCCA8F42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5D3CCFE-A72F-34AD-995A-1DC1CB79A7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4811" y="1509257"/>
            <a:ext cx="9537700" cy="4267200"/>
          </a:xfrm>
          <a:prstGeom prst="rect">
            <a:avLst/>
          </a:prstGeom>
        </p:spPr>
        <p:txBody>
          <a:bodyPr lIns="0" anchor="ctr" anchorCtr="1"/>
          <a:lstStyle>
            <a:lvl1pPr marL="0" indent="0" algn="ctr">
              <a:lnSpc>
                <a:spcPct val="70000"/>
              </a:lnSpc>
              <a:buNone/>
              <a:defRPr sz="18000" b="1" i="0">
                <a:solidFill>
                  <a:schemeClr val="tx2"/>
                </a:solidFill>
                <a:latin typeface="Teko SemiBold" panose="02000000000000000000" pitchFamily="2" charset="77"/>
              </a:defRPr>
            </a:lvl1pPr>
          </a:lstStyle>
          <a:p>
            <a:pPr lvl="0"/>
            <a:r>
              <a:rPr lang="en-US" dirty="0"/>
              <a:t>BIG BOLD STATEMENT</a:t>
            </a:r>
          </a:p>
        </p:txBody>
      </p:sp>
      <p:pic>
        <p:nvPicPr>
          <p:cNvPr id="10" name="Graphic 5">
            <a:extLst>
              <a:ext uri="{FF2B5EF4-FFF2-40B4-BE49-F238E27FC236}">
                <a16:creationId xmlns:a16="http://schemas.microsoft.com/office/drawing/2014/main" id="{899B3B3D-A4DA-4E3E-82AA-F32E7E9CED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601" y="6420534"/>
            <a:ext cx="1266612" cy="3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7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32BD521C-BB77-9C50-95F2-4A6ACDF92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AD7FEE7-B1F6-A41C-E6FE-A9BFC2B56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4802D50-DF1D-6EC7-52D6-5D887A9045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B3B6A351-9951-1694-581A-FBDA096768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5433" y="945219"/>
            <a:ext cx="4816199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22769D6C-66D3-56CB-E1E4-DA50C29DF3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5044" y="2017716"/>
            <a:ext cx="4817024" cy="3941763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3F2C2BA4-CAFC-4D27-863C-6E34F67FEE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601" y="6420534"/>
            <a:ext cx="1266612" cy="3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77707F82-3695-1BE9-3B66-AB2C3A311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FEF8033-B626-9FBD-A6CC-FFE369193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E9EFAB9-6A3A-05FE-CD21-80772395EB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5517F55B-B5BC-9CB2-B78D-66D494919B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346" y="945219"/>
            <a:ext cx="4816199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2C8CAE84-6B0D-610E-1232-6493417A01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957" y="2017716"/>
            <a:ext cx="4817024" cy="3941763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Graphic 5">
            <a:extLst>
              <a:ext uri="{FF2B5EF4-FFF2-40B4-BE49-F238E27FC236}">
                <a16:creationId xmlns:a16="http://schemas.microsoft.com/office/drawing/2014/main" id="{DA9EEDE0-16DA-4180-B447-2726B335A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601" y="6420534"/>
            <a:ext cx="1266612" cy="3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9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91E05A9A-CAB9-EBB2-9C73-B50145229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0DB7035-946F-0366-0D25-B2D9096AC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E4803468-6D98-E115-628C-129FA705EC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960" y="1839759"/>
            <a:ext cx="8230029" cy="2131580"/>
          </a:xfrm>
          <a:prstGeom prst="rect">
            <a:avLst/>
          </a:prstGeom>
          <a:noFill/>
        </p:spPr>
        <p:txBody>
          <a:bodyPr lIns="0" tIns="137160" rIns="0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95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AC13105A-23F1-5BBE-5378-6E18028DA5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960" y="4132629"/>
            <a:ext cx="8230029" cy="878897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2000" b="1" i="0">
                <a:solidFill>
                  <a:schemeClr val="bg2"/>
                </a:solidFill>
                <a:latin typeface="Source Sans Pro Semibold" panose="020B0503030403020204" pitchFamily="34" charset="77"/>
                <a:cs typeface="CircularXX Book" panose="020B05040101010101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7" name="Graphic 5">
            <a:extLst>
              <a:ext uri="{FF2B5EF4-FFF2-40B4-BE49-F238E27FC236}">
                <a16:creationId xmlns:a16="http://schemas.microsoft.com/office/drawing/2014/main" id="{15484233-E6EF-42BE-A575-63569E4338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601" y="6420534"/>
            <a:ext cx="1266612" cy="3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BB635F56-6F61-3F03-2F52-28A1B91B5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5A86B41-CC9B-1977-0047-33A909DD9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BBB230-FC45-DB24-8C14-9D27A37858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 l="228" r="333"/>
          <a:stretch/>
        </p:blipFill>
        <p:spPr>
          <a:xfrm>
            <a:off x="0" y="6389708"/>
            <a:ext cx="12192000" cy="4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53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  <p:sldLayoutId id="2147483948" r:id="rId19"/>
    <p:sldLayoutId id="2147483949" r:id="rId20"/>
    <p:sldLayoutId id="2147483953" r:id="rId21"/>
    <p:sldLayoutId id="2147483951" r:id="rId22"/>
    <p:sldLayoutId id="2147483952" r:id="rId23"/>
    <p:sldLayoutId id="2147483950" r:id="rId24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5000" b="1" i="0" kern="1200">
          <a:solidFill>
            <a:schemeClr val="bg2"/>
          </a:solidFill>
          <a:latin typeface="Teko SemiBold" panose="02000000000000000000" pitchFamily="2" charset="77"/>
          <a:ea typeface="+mj-ea"/>
          <a:cs typeface="Teko SemiBold" panose="02000000000000000000" pitchFamily="2" charset="77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2"/>
          </a:solidFill>
          <a:latin typeface="Source Sans Pro" panose="020B0503030403020204" pitchFamily="34" charset="77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2"/>
          </a:solidFill>
          <a:latin typeface="Source Sans Pro" panose="020B0503030403020204" pitchFamily="34" charset="77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/>
          </a:solidFill>
          <a:latin typeface="Source Sans Pro" panose="020B0503030403020204" pitchFamily="34" charset="77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/>
          </a:solidFill>
          <a:latin typeface="Source Sans Pro" panose="020B0503030403020204" pitchFamily="34" charset="77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/>
          </a:solidFill>
          <a:latin typeface="Source Sans Pro" panose="020B0503030403020204" pitchFamily="34" charset="77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38AC5C-59EE-4B0F-933E-8808721CF5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F9363-375C-44C4-AB56-36B5E25C9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63D26-666B-4998-97AF-3195CDE0AF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7EA97E-DF40-4DA1-BAD7-C1A8C33431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3A52DE-1E2B-46DA-AE9B-C0F4CC2436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113E2F-4DF0-4891-A316-1C08DB3E4F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8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DD2CDC-281F-4CFD-A506-3D0D373CC5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6F4AD-CAFF-4F58-99C3-114A21F97F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03D768-F0BE-4B8C-A7C8-87F1E9330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D1C47-8606-481E-8BCE-77657106E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45F9A8-A83F-C24A-BA58-9FEB47B749A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5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0B994F-76FB-4F76-A77E-4274FCD8D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F90691-112E-4FEB-B134-4B46DC77F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45F9A8-A83F-C24A-BA58-9FEB47B749A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133AC-E5A2-4A9B-B2A3-A6791B657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F508D-CA87-48E1-AF75-A542F2FE94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53552D-AC1C-47B1-A2BF-9FB72576E6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2482F3-2FF7-44ED-929C-77C3389F6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41664"/>
      </p:ext>
    </p:extLst>
  </p:cSld>
  <p:clrMapOvr>
    <a:masterClrMapping/>
  </p:clrMapOvr>
</p:sld>
</file>

<file path=ppt/theme/theme1.xml><?xml version="1.0" encoding="utf-8"?>
<a:theme xmlns:a="http://schemas.openxmlformats.org/drawingml/2006/main" name="UCSD 2">
  <a:themeElements>
    <a:clrScheme name="UCSD">
      <a:dk1>
        <a:srgbClr val="182A49"/>
      </a:dk1>
      <a:lt1>
        <a:srgbClr val="00629B"/>
      </a:lt1>
      <a:dk2>
        <a:srgbClr val="FFFFFF"/>
      </a:dk2>
      <a:lt2>
        <a:srgbClr val="FFFFFF"/>
      </a:lt2>
      <a:accent1>
        <a:srgbClr val="D3519D"/>
      </a:accent1>
      <a:accent2>
        <a:srgbClr val="00C9DA"/>
      </a:accent2>
      <a:accent3>
        <a:srgbClr val="00619B"/>
      </a:accent3>
      <a:accent4>
        <a:srgbClr val="FFCD00"/>
      </a:accent4>
      <a:accent5>
        <a:srgbClr val="F9E9D4"/>
      </a:accent5>
      <a:accent6>
        <a:srgbClr val="182B49"/>
      </a:accent6>
      <a:hlink>
        <a:srgbClr val="00C9DA"/>
      </a:hlink>
      <a:folHlink>
        <a:srgbClr val="D263A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CD_PP" id="{23172037-3B73-7F45-9BE4-77272E65AA61}" vid="{660BFA3E-AC11-BC40-A8BC-83E01825F5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0181eab-39a5-46a5-96bb-2389d4d71ce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B533A56A245E4EB35FFEBC5BEA7DEB" ma:contentTypeVersion="13" ma:contentTypeDescription="Create a new document." ma:contentTypeScope="" ma:versionID="650304c7b1bbe6afa1e68193e71ccc70">
  <xsd:schema xmlns:xsd="http://www.w3.org/2001/XMLSchema" xmlns:xs="http://www.w3.org/2001/XMLSchema" xmlns:p="http://schemas.microsoft.com/office/2006/metadata/properties" xmlns:ns3="b0181eab-39a5-46a5-96bb-2389d4d71cee" xmlns:ns4="488c1e6e-989f-482b-8016-76bd99cce003" targetNamespace="http://schemas.microsoft.com/office/2006/metadata/properties" ma:root="true" ma:fieldsID="cae70f4a6303fd39f8b958968ed769ff" ns3:_="" ns4:_="">
    <xsd:import namespace="b0181eab-39a5-46a5-96bb-2389d4d71cee"/>
    <xsd:import namespace="488c1e6e-989f-482b-8016-76bd99cce0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81eab-39a5-46a5-96bb-2389d4d71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c1e6e-989f-482b-8016-76bd99cce00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14153A-28A0-4938-A158-A158BD561A64}">
  <ds:schemaRefs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488c1e6e-989f-482b-8016-76bd99cce003"/>
    <ds:schemaRef ds:uri="b0181eab-39a5-46a5-96bb-2389d4d71cee"/>
  </ds:schemaRefs>
</ds:datastoreItem>
</file>

<file path=customXml/itemProps2.xml><?xml version="1.0" encoding="utf-8"?>
<ds:datastoreItem xmlns:ds="http://schemas.openxmlformats.org/officeDocument/2006/customXml" ds:itemID="{B34983AF-5B2E-42EA-A818-D2F7A373B3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66A304-6A1A-4C0D-87A8-20A95DC05D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181eab-39a5-46a5-96bb-2389d4d71cee"/>
    <ds:schemaRef ds:uri="488c1e6e-989f-482b-8016-76bd99cce0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UCSD 1</Template>
  <TotalTime>7438</TotalTime>
  <Words>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Source Sans Pro</vt:lpstr>
      <vt:lpstr>Source Sans Pro Semibold</vt:lpstr>
      <vt:lpstr>Teko SemiBold</vt:lpstr>
      <vt:lpstr>UCSD 2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Spinozzi</dc:creator>
  <cp:lastModifiedBy>Collins, Matthew</cp:lastModifiedBy>
  <cp:revision>81</cp:revision>
  <dcterms:created xsi:type="dcterms:W3CDTF">2023-02-06T22:45:38Z</dcterms:created>
  <dcterms:modified xsi:type="dcterms:W3CDTF">2023-08-08T22:29:39Z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0x01010043B533A56A245E4EB35FFEBC5BEA7DEB</vt:lpwstr>
  </property>
</Properties>
</file>