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5" r:id="rId4"/>
  </p:sldMasterIdLst>
  <p:notesMasterIdLst>
    <p:notesMasterId r:id="rId8"/>
  </p:notesMasterIdLst>
  <p:handoutMasterIdLst>
    <p:handoutMasterId r:id="rId9"/>
  </p:handout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4571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4571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4571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4571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3" algn="l" defTabSz="4571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8" algn="l" defTabSz="4571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8" algn="l" defTabSz="4571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4571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4571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9214"/>
    <a:srgbClr val="6D963B"/>
    <a:srgbClr val="FC8900"/>
    <a:srgbClr val="F3E501"/>
    <a:srgbClr val="F5F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1" autoAdjust="0"/>
    <p:restoredTop sz="96327"/>
  </p:normalViewPr>
  <p:slideViewPr>
    <p:cSldViewPr snapToGrid="0">
      <p:cViewPr varScale="1">
        <p:scale>
          <a:sx n="120" d="100"/>
          <a:sy n="120" d="100"/>
        </p:scale>
        <p:origin x="538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AABFBC-4865-D9C4-8D9F-89865D1D63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Source Sans Pro" panose="020B0503030403020204" pitchFamily="34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FD2372-E3F7-6C6C-CBBB-E61DE43CAC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12ADE-E23B-E94C-B24C-28563FE41771}" type="datetimeFigureOut">
              <a:rPr lang="en-US" smtClean="0">
                <a:latin typeface="Source Sans Pro" panose="020B0503030403020204" pitchFamily="34" charset="77"/>
              </a:rPr>
              <a:t>8/8/2023</a:t>
            </a:fld>
            <a:endParaRPr lang="en-US" dirty="0">
              <a:latin typeface="Source Sans Pro" panose="020B0503030403020204" pitchFamily="34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3DD45F-BC29-88C2-7869-0C85CCC87B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Source Sans Pro" panose="020B0503030403020204" pitchFamily="34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A2ACF3-0ADC-2E44-71FD-1F5A05C45E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18D70-5500-A244-A0D7-C1FD7FD42737}" type="slidenum">
              <a:rPr lang="en-US" smtClean="0">
                <a:latin typeface="Source Sans Pro" panose="020B0503030403020204" pitchFamily="34" charset="77"/>
              </a:rPr>
              <a:t>‹#›</a:t>
            </a:fld>
            <a:endParaRPr lang="en-US" dirty="0">
              <a:latin typeface="Source Sans Pro" panose="020B05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13027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ource Sans Pro" panose="020B05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ource Sans Pro" panose="020B0503030403020204" pitchFamily="34" charset="77"/>
              </a:defRPr>
            </a:lvl1pPr>
          </a:lstStyle>
          <a:p>
            <a:fld id="{07F0C484-2B39-0C46-ABBC-D83F3EBD732D}" type="datetimeFigureOut">
              <a:rPr lang="en-US" smtClean="0"/>
              <a:pPr/>
              <a:t>8/8/2023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ource Sans Pro" panose="020B05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ource Sans Pro" panose="020B0503030403020204" pitchFamily="34" charset="77"/>
              </a:defRPr>
            </a:lvl1pPr>
          </a:lstStyle>
          <a:p>
            <a:fld id="{B456FA41-F9CD-EF44-A3D2-EE1B156891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590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6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1pPr>
    <a:lvl2pPr marL="457143" algn="l" defTabSz="914286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2pPr>
    <a:lvl3pPr marL="914286" algn="l" defTabSz="914286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3pPr>
    <a:lvl4pPr marL="1371430" algn="l" defTabSz="914286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4pPr>
    <a:lvl5pPr marL="1828573" algn="l" defTabSz="914286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5pPr>
    <a:lvl6pPr marL="2285718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8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8E6696-1E9B-6556-1FF5-C0FD0D222E2D}"/>
              </a:ext>
            </a:extLst>
          </p:cNvPr>
          <p:cNvSpPr/>
          <p:nvPr userDrawn="1"/>
        </p:nvSpPr>
        <p:spPr>
          <a:xfrm>
            <a:off x="9186043" y="0"/>
            <a:ext cx="300595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Source Sans Pro" panose="020B0503030403020204" pitchFamily="34" charset="77"/>
            </a:endParaRP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A26BF861-A40D-27F6-0BFF-4BB6A9A68B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8228" y="1655877"/>
            <a:ext cx="6249593" cy="1896623"/>
          </a:xfrm>
          <a:prstGeom prst="rect">
            <a:avLst/>
          </a:prstGeom>
          <a:noFill/>
        </p:spPr>
        <p:txBody>
          <a:bodyPr lIns="0" tIns="137160" rIns="0"/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8000" b="1" i="0">
                <a:solidFill>
                  <a:schemeClr val="tx1"/>
                </a:solidFill>
                <a:latin typeface="Teko SemiBold" panose="02000000000000000000" pitchFamily="2" charset="77"/>
              </a:defRPr>
            </a:lvl1pPr>
          </a:lstStyle>
          <a:p>
            <a:pPr lvl="0"/>
            <a:r>
              <a:rPr lang="en-US" dirty="0"/>
              <a:t>PRESENTATION 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4B4EACE2-4505-072E-2B0A-C3571A067D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228" y="3792248"/>
            <a:ext cx="6249593" cy="966787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Source Sans Pro Semibold" panose="020B0503030403020204" pitchFamily="34" charset="77"/>
                <a:cs typeface="CircularXX Book" panose="020B05040101010101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B3B8110-3B8B-91B5-BD3B-62D76B3E6B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39241" y="5506280"/>
            <a:ext cx="2077203" cy="2683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>
                <a:solidFill>
                  <a:schemeClr val="tx1"/>
                </a:solidFill>
                <a:latin typeface="Source Sans Pro Semibold" panose="020B0503030403020204" pitchFamily="34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Presenters: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735D9151-14FB-B09D-8377-CFDE206CC7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9237" y="5814392"/>
            <a:ext cx="2077203" cy="74724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50000"/>
              </a:lnSpc>
              <a:buFont typeface="+mj-lt"/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and Last Name</a:t>
            </a:r>
          </a:p>
          <a:p>
            <a:pPr lvl="0"/>
            <a:r>
              <a:rPr lang="en-US" dirty="0"/>
              <a:t>First and Last Name</a:t>
            </a:r>
          </a:p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19" name="Picture Placeholder 67">
            <a:extLst>
              <a:ext uri="{FF2B5EF4-FFF2-40B4-BE49-F238E27FC236}">
                <a16:creationId xmlns:a16="http://schemas.microsoft.com/office/drawing/2014/main" id="{AEA1272A-90D0-B6D9-EB3F-2AB0DE09DCB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83367" y="417183"/>
            <a:ext cx="4267912" cy="6033285"/>
          </a:xfrm>
          <a:prstGeom prst="roundRect">
            <a:avLst>
              <a:gd name="adj" fmla="val 2656"/>
            </a:avLst>
          </a:prstGeom>
        </p:spPr>
        <p:txBody>
          <a:bodyPr/>
          <a:lstStyle>
            <a:lvl1pPr>
              <a:defRPr b="0" i="0">
                <a:latin typeface="Source Sans Pro" panose="020B0503030403020204" pitchFamily="34" charset="77"/>
              </a:defRPr>
            </a:lvl1pPr>
          </a:lstStyle>
          <a:p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A863EE6-0368-ECEE-EB93-FFC20463F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8158" r="48158"/>
          <a:stretch/>
        </p:blipFill>
        <p:spPr>
          <a:xfrm rot="5400000">
            <a:off x="2340518" y="4343822"/>
            <a:ext cx="179041" cy="4860073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BEBA81D7-D8F3-1F80-E0FD-C1CCD127BC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40721" y="5886371"/>
            <a:ext cx="2065953" cy="622802"/>
          </a:xfrm>
          <a:prstGeom prst="rect">
            <a:avLst/>
          </a:prstGeom>
        </p:spPr>
      </p:pic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BA5206B1-93FA-00FC-B651-68DC27CA36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226" y="417185"/>
            <a:ext cx="1470991" cy="179041"/>
          </a:xfrm>
          <a:prstGeom prst="rect">
            <a:avLst/>
          </a:prstGeom>
        </p:spPr>
        <p:txBody>
          <a:bodyPr lIns="0" tIns="0" rIns="0"/>
          <a:lstStyle>
            <a:lvl1pPr marL="0" indent="0" algn="l">
              <a:buNone/>
              <a:defRPr sz="1000" b="1" i="0">
                <a:solidFill>
                  <a:schemeClr val="tx1"/>
                </a:solidFill>
                <a:latin typeface="Source Sans Pro Semibold" panose="020B0503030403020204" pitchFamily="34" charset="77"/>
                <a:cs typeface="CircularXX Book" panose="020B0504010101010104" pitchFamily="34" charset="77"/>
              </a:defRPr>
            </a:lvl1pPr>
          </a:lstStyle>
          <a:p>
            <a:pPr lvl="0"/>
            <a:r>
              <a:rPr lang="en-US" dirty="0"/>
              <a:t>February 6, 2023</a:t>
            </a:r>
          </a:p>
        </p:txBody>
      </p:sp>
    </p:spTree>
    <p:extLst>
      <p:ext uri="{BB962C8B-B14F-4D97-AF65-F5344CB8AC3E}">
        <p14:creationId xmlns:p14="http://schemas.microsoft.com/office/powerpoint/2010/main" val="288849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A6925B-E564-AB78-C2B9-B8FD405C3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533" t="904" r="45315" b="66406"/>
          <a:stretch/>
        </p:blipFill>
        <p:spPr>
          <a:xfrm rot="5400000">
            <a:off x="7462202" y="1988504"/>
            <a:ext cx="6721476" cy="2738120"/>
          </a:xfrm>
          <a:prstGeom prst="rect">
            <a:avLst/>
          </a:prstGeom>
        </p:spPr>
      </p:pic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38707E62-37D2-DB4B-3B46-C7D1BB6DE8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960" y="1839759"/>
            <a:ext cx="8230029" cy="2131580"/>
          </a:xfrm>
          <a:prstGeom prst="rect">
            <a:avLst/>
          </a:prstGeom>
          <a:noFill/>
        </p:spPr>
        <p:txBody>
          <a:bodyPr lIns="0" tIns="137160" rIns="0"/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9500" b="1" i="0">
                <a:solidFill>
                  <a:schemeClr val="tx1"/>
                </a:solidFill>
                <a:latin typeface="Teko SemiBold" panose="02000000000000000000" pitchFamily="2" charset="77"/>
              </a:defRPr>
            </a:lvl1pPr>
          </a:lstStyle>
          <a:p>
            <a:pPr lvl="0"/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81511CE2-C4F1-8103-E50B-D38E9370FA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960" y="4132629"/>
            <a:ext cx="8230029" cy="878897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Source Sans Pro Semibold" panose="020B0503030403020204" pitchFamily="34" charset="77"/>
                <a:cs typeface="CircularXX Book" panose="020B05040101010101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F0F383-2062-724D-169E-27D1D2C75970}"/>
              </a:ext>
            </a:extLst>
          </p:cNvPr>
          <p:cNvSpPr txBox="1"/>
          <p:nvPr userDrawn="1"/>
        </p:nvSpPr>
        <p:spPr>
          <a:xfrm>
            <a:off x="11558592" y="6495032"/>
            <a:ext cx="633408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fld id="{81D0E9EA-BB11-D44B-9D92-921018437450}" type="slidenum">
              <a:rPr lang="en-US" sz="1000" b="0" i="0" smtClean="0">
                <a:solidFill>
                  <a:schemeClr val="bg2"/>
                </a:solidFill>
                <a:latin typeface="Source Sans Pro" panose="020B0503030403020204" pitchFamily="34" charset="77"/>
              </a:rPr>
              <a:pPr algn="ctr"/>
              <a:t>‹#›</a:t>
            </a:fld>
            <a:endParaRPr lang="en-US" sz="1000" b="0" i="0" dirty="0">
              <a:solidFill>
                <a:schemeClr val="bg2"/>
              </a:solidFill>
              <a:latin typeface="Source Sans Pro" panose="020B0503030403020204" pitchFamily="34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C56BD3-9BE6-475A-A0DF-721962A380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30045" y="6419596"/>
            <a:ext cx="1312675" cy="39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0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Up +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DCC03288-D243-365F-E5C8-B597996D9F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3410" y="445743"/>
            <a:ext cx="5641268" cy="5588155"/>
          </a:xfrm>
          <a:prstGeom prst="roundRect">
            <a:avLst>
              <a:gd name="adj" fmla="val 2100"/>
            </a:avLst>
          </a:prstGeom>
        </p:spPr>
        <p:txBody>
          <a:bodyPr/>
          <a:lstStyle>
            <a:lvl1pPr>
              <a:defRPr b="0" i="0">
                <a:latin typeface="Source Sans Pro" panose="020B05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27E9D744-3F31-E432-38A0-C6B2E6BE0C8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11010" y="445743"/>
            <a:ext cx="4947585" cy="2444608"/>
          </a:xfrm>
          <a:prstGeom prst="roundRect">
            <a:avLst>
              <a:gd name="adj" fmla="val 2100"/>
            </a:avLst>
          </a:prstGeom>
        </p:spPr>
        <p:txBody>
          <a:bodyPr/>
          <a:lstStyle>
            <a:lvl1pPr marL="0" indent="0">
              <a:buNone/>
              <a:defRPr b="0" i="0">
                <a:latin typeface="Source Sans Pro" panose="020B05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B3A5EB28-C660-270B-B267-2CEB5935B4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11445" y="3239820"/>
            <a:ext cx="4946739" cy="662864"/>
          </a:xfrm>
          <a:prstGeom prst="rect">
            <a:avLst/>
          </a:prstGeom>
        </p:spPr>
        <p:txBody>
          <a:bodyPr lIns="0" tIns="45720" rIns="0" bIns="0" anchor="t"/>
          <a:lstStyle>
            <a:lvl1pPr marL="0" indent="0">
              <a:lnSpc>
                <a:spcPct val="90000"/>
              </a:lnSpc>
              <a:buNone/>
              <a:defRPr sz="5000" b="1" i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ko SemiBold" panose="02000000000000000000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5" name="Text Placeholder 24">
            <a:extLst>
              <a:ext uri="{FF2B5EF4-FFF2-40B4-BE49-F238E27FC236}">
                <a16:creationId xmlns:a16="http://schemas.microsoft.com/office/drawing/2014/main" id="{00CC3E4A-C5B1-AE53-3E01-A0827259A8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11010" y="4172617"/>
            <a:ext cx="4947585" cy="18612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77"/>
              </a:defRPr>
            </a:lvl1pPr>
            <a:lvl2pPr marL="457131" defTabSz="457131">
              <a:defRPr sz="2000"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2721E94F-FB72-A3F9-D935-E1DBC41A2D3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Name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4D8DAA2-2D3B-D2D3-5D1F-CBCD524A0A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45F9A8-A83F-C24A-BA58-9FEB47B749A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A737B7-893A-4905-9892-FEDA5BF817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0045" y="6419596"/>
            <a:ext cx="1312675" cy="39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36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EBB9057F-BED1-12D9-0CE2-0C48828B5F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3410" y="445743"/>
            <a:ext cx="5641268" cy="5588155"/>
          </a:xfrm>
          <a:prstGeom prst="roundRect">
            <a:avLst>
              <a:gd name="adj" fmla="val 2100"/>
            </a:avLst>
          </a:prstGeom>
        </p:spPr>
        <p:txBody>
          <a:bodyPr/>
          <a:lstStyle>
            <a:lvl1pPr>
              <a:defRPr b="0" i="0">
                <a:latin typeface="Source Sans Pro" panose="020B05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06F006D-5F5A-D686-9EC3-EC8FF69790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11010" y="445743"/>
            <a:ext cx="4947585" cy="2444608"/>
          </a:xfrm>
          <a:prstGeom prst="roundRect">
            <a:avLst>
              <a:gd name="adj" fmla="val 2100"/>
            </a:avLst>
          </a:prstGeom>
        </p:spPr>
        <p:txBody>
          <a:bodyPr/>
          <a:lstStyle>
            <a:lvl1pPr>
              <a:defRPr b="0" i="0">
                <a:latin typeface="Source Sans Pro" panose="020B05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8D685924-6AE9-22D6-A771-D98ED82D58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11010" y="3153111"/>
            <a:ext cx="4947585" cy="2880787"/>
          </a:xfrm>
          <a:prstGeom prst="roundRect">
            <a:avLst>
              <a:gd name="adj" fmla="val 2100"/>
            </a:avLst>
          </a:prstGeom>
        </p:spPr>
        <p:txBody>
          <a:bodyPr/>
          <a:lstStyle>
            <a:lvl1pPr>
              <a:defRPr b="0" i="0">
                <a:latin typeface="Source Sans Pro" panose="020B05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D917A6-9D3F-CCF7-5903-69AC5D641F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Presentation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2AC6F2-D8F6-AEA3-7C70-78DAE961110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645F9A8-A83F-C24A-BA58-9FEB47B749A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6EB412-162D-46F3-A16A-9142F5AA60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0045" y="6419596"/>
            <a:ext cx="1312675" cy="39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98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13D13D8-7865-D848-DED2-15C0B4CB4F1E}"/>
              </a:ext>
            </a:extLst>
          </p:cNvPr>
          <p:cNvSpPr/>
          <p:nvPr userDrawn="1"/>
        </p:nvSpPr>
        <p:spPr>
          <a:xfrm>
            <a:off x="6278058" y="525517"/>
            <a:ext cx="4961295" cy="5402319"/>
          </a:xfrm>
          <a:prstGeom prst="roundRect">
            <a:avLst>
              <a:gd name="adj" fmla="val 244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Source Sans Pro" panose="020B0503030403020204" pitchFamily="34" charset="77"/>
            </a:endParaRPr>
          </a:p>
        </p:txBody>
      </p:sp>
      <p:sp>
        <p:nvSpPr>
          <p:cNvPr id="15" name="Text Placeholder 24">
            <a:extLst>
              <a:ext uri="{FF2B5EF4-FFF2-40B4-BE49-F238E27FC236}">
                <a16:creationId xmlns:a16="http://schemas.microsoft.com/office/drawing/2014/main" id="{07D4F103-95F6-75D4-8BC5-C3E3372EB1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80823" y="1839038"/>
            <a:ext cx="4155760" cy="3626343"/>
          </a:xfrm>
          <a:prstGeom prst="rect">
            <a:avLst/>
          </a:prstGeom>
        </p:spPr>
        <p:txBody>
          <a:bodyPr/>
          <a:lstStyle>
            <a:lvl1pPr>
              <a:defRPr sz="1500" b="0" i="0">
                <a:solidFill>
                  <a:schemeClr val="tx2"/>
                </a:solidFill>
                <a:latin typeface="Source Sans Pro" panose="020B0503030403020204" pitchFamily="34" charset="77"/>
              </a:defRPr>
            </a:lvl1pPr>
            <a:lvl2pPr marL="457131" defTabSz="457131">
              <a:defRPr sz="1500" b="0" i="0">
                <a:solidFill>
                  <a:schemeClr val="tx2"/>
                </a:solidFill>
                <a:latin typeface="Source Sans Pro" panose="020B0503030403020204" pitchFamily="34" charset="77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5C122F2E-7A8B-3372-4375-2AEAEC30B1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8753" y="935424"/>
            <a:ext cx="4155760" cy="441160"/>
          </a:xfrm>
          <a:prstGeom prst="rect">
            <a:avLst/>
          </a:prstGeom>
        </p:spPr>
        <p:txBody>
          <a:bodyPr lIns="0" tIns="45720" rIns="0" bIns="0" anchor="t"/>
          <a:lstStyle>
            <a:lvl1pPr marL="0" indent="0">
              <a:lnSpc>
                <a:spcPct val="90000"/>
              </a:lnSpc>
              <a:buNone/>
              <a:defRPr sz="2400" b="1" i="0">
                <a:solidFill>
                  <a:schemeClr val="tx2"/>
                </a:solidFill>
                <a:latin typeface="Teko SemiBold" panose="02000000000000000000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77A87F7-10E7-347E-1A83-42E50F0EBBC7}"/>
              </a:ext>
            </a:extLst>
          </p:cNvPr>
          <p:cNvCxnSpPr/>
          <p:nvPr userDrawn="1"/>
        </p:nvCxnSpPr>
        <p:spPr>
          <a:xfrm>
            <a:off x="6680823" y="1587063"/>
            <a:ext cx="415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E79F958-FEA8-7470-528B-AB581B7DC6DA}"/>
              </a:ext>
            </a:extLst>
          </p:cNvPr>
          <p:cNvSpPr/>
          <p:nvPr userDrawn="1"/>
        </p:nvSpPr>
        <p:spPr>
          <a:xfrm>
            <a:off x="1001859" y="525517"/>
            <a:ext cx="4961295" cy="5402319"/>
          </a:xfrm>
          <a:prstGeom prst="roundRect">
            <a:avLst>
              <a:gd name="adj" fmla="val 244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Source Sans Pro" panose="020B0503030403020204" pitchFamily="34" charset="77"/>
            </a:endParaRPr>
          </a:p>
        </p:txBody>
      </p:sp>
      <p:sp>
        <p:nvSpPr>
          <p:cNvPr id="19" name="Text Placeholder 24">
            <a:extLst>
              <a:ext uri="{FF2B5EF4-FFF2-40B4-BE49-F238E27FC236}">
                <a16:creationId xmlns:a16="http://schemas.microsoft.com/office/drawing/2014/main" id="{6B365805-B4BB-209D-BCFE-55F57B326F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04623" y="1839038"/>
            <a:ext cx="4155760" cy="3626343"/>
          </a:xfrm>
          <a:prstGeom prst="rect">
            <a:avLst/>
          </a:prstGeom>
        </p:spPr>
        <p:txBody>
          <a:bodyPr/>
          <a:lstStyle>
            <a:lvl1pPr>
              <a:defRPr sz="1500" b="0" i="0">
                <a:solidFill>
                  <a:schemeClr val="tx2"/>
                </a:solidFill>
                <a:latin typeface="Source Sans Pro" panose="020B0503030403020204" pitchFamily="34" charset="77"/>
              </a:defRPr>
            </a:lvl1pPr>
            <a:lvl2pPr marL="457131" defTabSz="457131">
              <a:defRPr sz="1500" b="0" i="0">
                <a:solidFill>
                  <a:schemeClr val="tx2"/>
                </a:solidFill>
                <a:latin typeface="Source Sans Pro" panose="020B0503030403020204" pitchFamily="34" charset="77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C7194EE4-CD66-D58C-D26F-EFB17B3229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62555" y="935424"/>
            <a:ext cx="4155760" cy="441160"/>
          </a:xfrm>
          <a:prstGeom prst="rect">
            <a:avLst/>
          </a:prstGeom>
        </p:spPr>
        <p:txBody>
          <a:bodyPr lIns="0" tIns="45720" rIns="0" bIns="0" anchor="t"/>
          <a:lstStyle>
            <a:lvl1pPr marL="0" indent="0">
              <a:lnSpc>
                <a:spcPct val="90000"/>
              </a:lnSpc>
              <a:buNone/>
              <a:defRPr sz="2400" b="1" i="0">
                <a:solidFill>
                  <a:schemeClr val="tx2"/>
                </a:solidFill>
                <a:latin typeface="Teko SemiBold" panose="02000000000000000000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10A75BD-91BE-63D5-7F8D-EE9D88473319}"/>
              </a:ext>
            </a:extLst>
          </p:cNvPr>
          <p:cNvCxnSpPr>
            <a:cxnSpLocks/>
          </p:cNvCxnSpPr>
          <p:nvPr userDrawn="1"/>
        </p:nvCxnSpPr>
        <p:spPr>
          <a:xfrm>
            <a:off x="1404623" y="1587063"/>
            <a:ext cx="415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9244F5-ADFA-6EF1-17D5-BE93FDC555B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/>
              <a:t>Presentation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FC53D4-6451-CBCD-E993-B68666731F1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645F9A8-A83F-C24A-BA58-9FEB47B749A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CB9B1F-E2ED-485F-9564-77CD924EBD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0045" y="6419596"/>
            <a:ext cx="1312675" cy="39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88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E5EA24B7-BAE6-1442-AF6A-C0E15A8A63A1}"/>
              </a:ext>
            </a:extLst>
          </p:cNvPr>
          <p:cNvSpPr/>
          <p:nvPr userDrawn="1"/>
        </p:nvSpPr>
        <p:spPr>
          <a:xfrm>
            <a:off x="8138379" y="525495"/>
            <a:ext cx="3570144" cy="5402317"/>
          </a:xfrm>
          <a:prstGeom prst="roundRect">
            <a:avLst>
              <a:gd name="adj" fmla="val 244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solidFill>
                <a:schemeClr val="accent2"/>
              </a:solidFill>
              <a:latin typeface="Source Sans Pro" panose="020B0503030403020204" pitchFamily="34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E4DD1E8-A3DE-3D02-A75C-2EE7319F252D}"/>
              </a:ext>
            </a:extLst>
          </p:cNvPr>
          <p:cNvSpPr/>
          <p:nvPr userDrawn="1"/>
        </p:nvSpPr>
        <p:spPr>
          <a:xfrm>
            <a:off x="4323124" y="525495"/>
            <a:ext cx="3570144" cy="5402317"/>
          </a:xfrm>
          <a:prstGeom prst="roundRect">
            <a:avLst>
              <a:gd name="adj" fmla="val 244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solidFill>
                <a:schemeClr val="tx2"/>
              </a:solidFill>
              <a:latin typeface="Source Sans Pro" panose="020B0503030403020204" pitchFamily="34" charset="77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B4F8EBA-A2EE-D204-1344-A0A194BC7018}"/>
              </a:ext>
            </a:extLst>
          </p:cNvPr>
          <p:cNvSpPr/>
          <p:nvPr userDrawn="1"/>
        </p:nvSpPr>
        <p:spPr>
          <a:xfrm>
            <a:off x="518381" y="525495"/>
            <a:ext cx="3570144" cy="5402317"/>
          </a:xfrm>
          <a:prstGeom prst="roundRect">
            <a:avLst>
              <a:gd name="adj" fmla="val 244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solidFill>
                <a:schemeClr val="accent2"/>
              </a:solidFill>
              <a:latin typeface="Source Sans Pro" panose="020B0503030403020204" pitchFamily="34" charset="77"/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ECA198B-6894-1D2B-BF14-D5FF3EE227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1149" y="1870843"/>
            <a:ext cx="2778495" cy="3584028"/>
          </a:xfrm>
          <a:prstGeom prst="rect">
            <a:avLst/>
          </a:prstGeom>
        </p:spPr>
        <p:txBody>
          <a:bodyPr/>
          <a:lstStyle>
            <a:lvl1pPr>
              <a:defRPr sz="1500" b="0" i="0">
                <a:solidFill>
                  <a:schemeClr val="tx2"/>
                </a:solidFill>
                <a:latin typeface="Source Sans Pro" panose="020B0503030403020204" pitchFamily="34" charset="77"/>
              </a:defRPr>
            </a:lvl1pPr>
            <a:lvl2pPr marL="457131" defTabSz="457131">
              <a:defRPr sz="1500" b="0" i="0">
                <a:solidFill>
                  <a:schemeClr val="tx2"/>
                </a:solidFill>
                <a:latin typeface="Source Sans Pro" panose="020B0503030403020204" pitchFamily="34" charset="77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943E4C59-4755-4DC0-5CAF-8FB3DF8222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9079" y="930063"/>
            <a:ext cx="2778495" cy="436012"/>
          </a:xfrm>
          <a:prstGeom prst="rect">
            <a:avLst/>
          </a:prstGeom>
        </p:spPr>
        <p:txBody>
          <a:bodyPr lIns="0" tIns="45720" rIns="0" bIns="0" anchor="t"/>
          <a:lstStyle>
            <a:lvl1pPr marL="0" indent="0">
              <a:lnSpc>
                <a:spcPct val="90000"/>
              </a:lnSpc>
              <a:buNone/>
              <a:defRPr sz="2400" b="1" i="0">
                <a:solidFill>
                  <a:schemeClr val="tx2"/>
                </a:solidFill>
                <a:latin typeface="Teko SemiBold" panose="02000000000000000000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851B47F-72BD-3F85-8A6A-556DE4BF175C}"/>
              </a:ext>
            </a:extLst>
          </p:cNvPr>
          <p:cNvCxnSpPr>
            <a:cxnSpLocks/>
          </p:cNvCxnSpPr>
          <p:nvPr userDrawn="1"/>
        </p:nvCxnSpPr>
        <p:spPr>
          <a:xfrm>
            <a:off x="921149" y="1576552"/>
            <a:ext cx="277849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132556C4-DE9E-8C7F-DA67-E1FBD3F258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04874" y="1870843"/>
            <a:ext cx="2778495" cy="3584028"/>
          </a:xfrm>
          <a:prstGeom prst="rect">
            <a:avLst/>
          </a:prstGeom>
        </p:spPr>
        <p:txBody>
          <a:bodyPr/>
          <a:lstStyle>
            <a:lvl1pPr>
              <a:defRPr sz="1500" b="0" i="0">
                <a:solidFill>
                  <a:schemeClr val="tx2"/>
                </a:solidFill>
                <a:latin typeface="Source Sans Pro" panose="020B0503030403020204" pitchFamily="34" charset="77"/>
              </a:defRPr>
            </a:lvl1pPr>
            <a:lvl2pPr marL="457131" defTabSz="457131">
              <a:defRPr sz="1500" b="0" i="0">
                <a:solidFill>
                  <a:schemeClr val="tx2"/>
                </a:solidFill>
                <a:latin typeface="Source Sans Pro" panose="020B0503030403020204" pitchFamily="34" charset="77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D0E0BD8F-DA89-21E7-CC14-141AA531DD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2805" y="930063"/>
            <a:ext cx="2778495" cy="436012"/>
          </a:xfrm>
          <a:prstGeom prst="rect">
            <a:avLst/>
          </a:prstGeom>
        </p:spPr>
        <p:txBody>
          <a:bodyPr lIns="0" tIns="45720" rIns="0" bIns="0" anchor="t"/>
          <a:lstStyle>
            <a:lvl1pPr marL="0" indent="0">
              <a:lnSpc>
                <a:spcPct val="90000"/>
              </a:lnSpc>
              <a:buNone/>
              <a:defRPr sz="2400" b="1" i="0">
                <a:solidFill>
                  <a:schemeClr val="tx2"/>
                </a:solidFill>
                <a:latin typeface="Teko SemiBold" panose="02000000000000000000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37FBFA1-4927-CB70-4FF0-45066216F0AA}"/>
              </a:ext>
            </a:extLst>
          </p:cNvPr>
          <p:cNvCxnSpPr>
            <a:cxnSpLocks/>
          </p:cNvCxnSpPr>
          <p:nvPr userDrawn="1"/>
        </p:nvCxnSpPr>
        <p:spPr>
          <a:xfrm>
            <a:off x="4704874" y="1576552"/>
            <a:ext cx="277849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8BF3B894-E8DD-FF3B-7F62-C7FD353BE78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09621" y="1870843"/>
            <a:ext cx="2778495" cy="3584028"/>
          </a:xfrm>
          <a:prstGeom prst="rect">
            <a:avLst/>
          </a:prstGeom>
        </p:spPr>
        <p:txBody>
          <a:bodyPr/>
          <a:lstStyle>
            <a:lvl1pPr>
              <a:defRPr sz="1500" b="0" i="0">
                <a:solidFill>
                  <a:schemeClr val="tx2"/>
                </a:solidFill>
                <a:latin typeface="Source Sans Pro" panose="020B0503030403020204" pitchFamily="34" charset="77"/>
              </a:defRPr>
            </a:lvl1pPr>
            <a:lvl2pPr marL="457131" defTabSz="457131">
              <a:defRPr sz="1500" b="0" i="0">
                <a:solidFill>
                  <a:schemeClr val="tx2"/>
                </a:solidFill>
                <a:latin typeface="Source Sans Pro" panose="020B0503030403020204" pitchFamily="34" charset="77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30D72F4F-E57B-536B-0AA1-7CE01EE9E31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67551" y="930063"/>
            <a:ext cx="2778495" cy="436012"/>
          </a:xfrm>
          <a:prstGeom prst="rect">
            <a:avLst/>
          </a:prstGeom>
        </p:spPr>
        <p:txBody>
          <a:bodyPr lIns="0" tIns="45720" rIns="0" bIns="0" anchor="t"/>
          <a:lstStyle>
            <a:lvl1pPr marL="0" indent="0">
              <a:lnSpc>
                <a:spcPct val="90000"/>
              </a:lnSpc>
              <a:buNone/>
              <a:defRPr sz="2400" b="1" i="0">
                <a:solidFill>
                  <a:schemeClr val="tx2"/>
                </a:solidFill>
                <a:latin typeface="Teko SemiBold" panose="02000000000000000000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5EEFD70-69A2-CC53-EC2E-E859100F2FCB}"/>
              </a:ext>
            </a:extLst>
          </p:cNvPr>
          <p:cNvCxnSpPr>
            <a:cxnSpLocks/>
          </p:cNvCxnSpPr>
          <p:nvPr userDrawn="1"/>
        </p:nvCxnSpPr>
        <p:spPr>
          <a:xfrm>
            <a:off x="8509621" y="1576552"/>
            <a:ext cx="277849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FE21058B-B0C0-E0F0-F1F4-8A274B024004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/>
              <a:t>Presentation Name</a:t>
            </a:r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B2803B68-9E53-2596-DD37-C23D781AE9D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645F9A8-A83F-C24A-BA58-9FEB47B749A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44292B7-8169-4083-B655-02F24332FA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0045" y="6419596"/>
            <a:ext cx="1312675" cy="39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74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3CA3325-3298-88E7-956C-59C6A252370B}"/>
              </a:ext>
            </a:extLst>
          </p:cNvPr>
          <p:cNvSpPr/>
          <p:nvPr userDrawn="1"/>
        </p:nvSpPr>
        <p:spPr>
          <a:xfrm>
            <a:off x="6159066" y="357353"/>
            <a:ext cx="5521713" cy="2784967"/>
          </a:xfrm>
          <a:prstGeom prst="roundRect">
            <a:avLst>
              <a:gd name="adj" fmla="val 244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solidFill>
                <a:schemeClr val="tx2"/>
              </a:solidFill>
              <a:latin typeface="Source Sans Pro" panose="020B0503030403020204" pitchFamily="34" charset="77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0A8F283-9B4E-9970-045D-B668CB198A85}"/>
              </a:ext>
            </a:extLst>
          </p:cNvPr>
          <p:cNvSpPr/>
          <p:nvPr userDrawn="1"/>
        </p:nvSpPr>
        <p:spPr>
          <a:xfrm>
            <a:off x="6159066" y="3279231"/>
            <a:ext cx="5521713" cy="2784965"/>
          </a:xfrm>
          <a:prstGeom prst="roundRect">
            <a:avLst>
              <a:gd name="adj" fmla="val 244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Source Sans Pro" panose="020B0503030403020204" pitchFamily="34" charset="77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2E9F3436-37C6-AE2D-A50D-A620DEA77656}"/>
              </a:ext>
            </a:extLst>
          </p:cNvPr>
          <p:cNvSpPr/>
          <p:nvPr userDrawn="1"/>
        </p:nvSpPr>
        <p:spPr>
          <a:xfrm>
            <a:off x="493990" y="357353"/>
            <a:ext cx="5521713" cy="2784967"/>
          </a:xfrm>
          <a:prstGeom prst="roundRect">
            <a:avLst>
              <a:gd name="adj" fmla="val 244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solidFill>
                <a:schemeClr val="tx2"/>
              </a:solidFill>
              <a:latin typeface="Source Sans Pro" panose="020B0503030403020204" pitchFamily="34" charset="77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E7014604-8D42-29EF-1CDE-8F012F5FE2CA}"/>
              </a:ext>
            </a:extLst>
          </p:cNvPr>
          <p:cNvSpPr/>
          <p:nvPr userDrawn="1"/>
        </p:nvSpPr>
        <p:spPr>
          <a:xfrm>
            <a:off x="493990" y="3279231"/>
            <a:ext cx="5521713" cy="2784965"/>
          </a:xfrm>
          <a:prstGeom prst="roundRect">
            <a:avLst>
              <a:gd name="adj" fmla="val 244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Source Sans Pro" panose="020B0503030403020204" pitchFamily="34" charset="77"/>
            </a:endParaRP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736CD0BC-6AF7-DC75-7C37-66849F2DDE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6441" y="1628837"/>
            <a:ext cx="4592995" cy="1156409"/>
          </a:xfrm>
          <a:prstGeom prst="rect">
            <a:avLst/>
          </a:prstGeom>
        </p:spPr>
        <p:txBody>
          <a:bodyPr/>
          <a:lstStyle>
            <a:lvl1pPr>
              <a:defRPr sz="1500" b="0" i="0">
                <a:solidFill>
                  <a:schemeClr val="tx2"/>
                </a:solidFill>
                <a:latin typeface="Source Sans Pro" panose="020B0503030403020204" pitchFamily="34" charset="77"/>
              </a:defRPr>
            </a:lvl1pPr>
            <a:lvl2pPr marL="457131" defTabSz="457131">
              <a:defRPr sz="1500" b="0" i="0">
                <a:solidFill>
                  <a:schemeClr val="tx2"/>
                </a:solidFill>
                <a:latin typeface="Source Sans Pro" panose="020B0503030403020204" pitchFamily="34" charset="77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9" name="Text Placeholder 18">
            <a:extLst>
              <a:ext uri="{FF2B5EF4-FFF2-40B4-BE49-F238E27FC236}">
                <a16:creationId xmlns:a16="http://schemas.microsoft.com/office/drawing/2014/main" id="{13AF7E55-6776-E753-B88F-BCE744C4B0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5395" y="725219"/>
            <a:ext cx="4635063" cy="441160"/>
          </a:xfrm>
          <a:prstGeom prst="rect">
            <a:avLst/>
          </a:prstGeom>
        </p:spPr>
        <p:txBody>
          <a:bodyPr lIns="0" tIns="45720" rIns="0" bIns="0" anchor="t"/>
          <a:lstStyle>
            <a:lvl1pPr marL="0" indent="0">
              <a:lnSpc>
                <a:spcPct val="90000"/>
              </a:lnSpc>
              <a:buNone/>
              <a:defRPr sz="2400" b="1" i="0">
                <a:solidFill>
                  <a:schemeClr val="tx2"/>
                </a:solidFill>
                <a:latin typeface="Teko SemiBold" panose="02000000000000000000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6EE9350-C31C-2E56-CF15-7A4344F907AA}"/>
              </a:ext>
            </a:extLst>
          </p:cNvPr>
          <p:cNvCxnSpPr>
            <a:cxnSpLocks/>
          </p:cNvCxnSpPr>
          <p:nvPr userDrawn="1"/>
        </p:nvCxnSpPr>
        <p:spPr>
          <a:xfrm>
            <a:off x="956445" y="1376857"/>
            <a:ext cx="463506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24">
            <a:extLst>
              <a:ext uri="{FF2B5EF4-FFF2-40B4-BE49-F238E27FC236}">
                <a16:creationId xmlns:a16="http://schemas.microsoft.com/office/drawing/2014/main" id="{04B8E39E-996B-AB52-F2C4-5B7BF91350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79477" y="1628837"/>
            <a:ext cx="4592995" cy="1156409"/>
          </a:xfrm>
          <a:prstGeom prst="rect">
            <a:avLst/>
          </a:prstGeom>
        </p:spPr>
        <p:txBody>
          <a:bodyPr/>
          <a:lstStyle>
            <a:lvl1pPr>
              <a:defRPr sz="1500" b="0" i="0">
                <a:solidFill>
                  <a:schemeClr val="tx2"/>
                </a:solidFill>
                <a:latin typeface="Source Sans Pro" panose="020B0503030403020204" pitchFamily="34" charset="77"/>
              </a:defRPr>
            </a:lvl1pPr>
            <a:lvl2pPr marL="457131" defTabSz="457131">
              <a:defRPr sz="1500" b="0" i="0">
                <a:solidFill>
                  <a:schemeClr val="tx2"/>
                </a:solidFill>
                <a:latin typeface="Source Sans Pro" panose="020B0503030403020204" pitchFamily="34" charset="77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2" name="Text Placeholder 18">
            <a:extLst>
              <a:ext uri="{FF2B5EF4-FFF2-40B4-BE49-F238E27FC236}">
                <a16:creationId xmlns:a16="http://schemas.microsoft.com/office/drawing/2014/main" id="{E74B5E1A-3F75-6264-F054-796D847FBC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79479" y="725219"/>
            <a:ext cx="4635063" cy="441160"/>
          </a:xfrm>
          <a:prstGeom prst="rect">
            <a:avLst/>
          </a:prstGeom>
        </p:spPr>
        <p:txBody>
          <a:bodyPr lIns="0" tIns="45720" rIns="0" bIns="0" anchor="t"/>
          <a:lstStyle>
            <a:lvl1pPr marL="0" indent="0">
              <a:lnSpc>
                <a:spcPct val="90000"/>
              </a:lnSpc>
              <a:buNone/>
              <a:defRPr sz="2400" b="1" i="0">
                <a:solidFill>
                  <a:schemeClr val="tx2"/>
                </a:solidFill>
                <a:latin typeface="Teko SemiBold" panose="02000000000000000000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AF77185-0804-41A9-CF34-46268AA8AEA9}"/>
              </a:ext>
            </a:extLst>
          </p:cNvPr>
          <p:cNvCxnSpPr>
            <a:cxnSpLocks/>
          </p:cNvCxnSpPr>
          <p:nvPr userDrawn="1"/>
        </p:nvCxnSpPr>
        <p:spPr>
          <a:xfrm>
            <a:off x="6579479" y="1376857"/>
            <a:ext cx="463506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24">
            <a:extLst>
              <a:ext uri="{FF2B5EF4-FFF2-40B4-BE49-F238E27FC236}">
                <a16:creationId xmlns:a16="http://schemas.microsoft.com/office/drawing/2014/main" id="{447E876C-FB1C-E170-B108-4F6B83205A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79477" y="4529692"/>
            <a:ext cx="4592995" cy="1156409"/>
          </a:xfrm>
          <a:prstGeom prst="rect">
            <a:avLst/>
          </a:prstGeom>
        </p:spPr>
        <p:txBody>
          <a:bodyPr/>
          <a:lstStyle>
            <a:lvl1pPr>
              <a:defRPr sz="1500" b="0" i="0">
                <a:solidFill>
                  <a:schemeClr val="tx2"/>
                </a:solidFill>
                <a:latin typeface="Source Sans Pro" panose="020B0503030403020204" pitchFamily="34" charset="77"/>
              </a:defRPr>
            </a:lvl1pPr>
            <a:lvl2pPr marL="457131" defTabSz="457131">
              <a:defRPr sz="1500" b="0" i="0">
                <a:solidFill>
                  <a:schemeClr val="tx2"/>
                </a:solidFill>
                <a:latin typeface="Source Sans Pro" panose="020B0503030403020204" pitchFamily="34" charset="77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5" name="Text Placeholder 18">
            <a:extLst>
              <a:ext uri="{FF2B5EF4-FFF2-40B4-BE49-F238E27FC236}">
                <a16:creationId xmlns:a16="http://schemas.microsoft.com/office/drawing/2014/main" id="{C4B28BC7-39B2-6FB5-F48D-0DF7D8879B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37410" y="3626075"/>
            <a:ext cx="4635063" cy="441160"/>
          </a:xfrm>
          <a:prstGeom prst="rect">
            <a:avLst/>
          </a:prstGeom>
        </p:spPr>
        <p:txBody>
          <a:bodyPr lIns="0" tIns="45720" rIns="0" bIns="0" anchor="t"/>
          <a:lstStyle>
            <a:lvl1pPr marL="0" indent="0">
              <a:lnSpc>
                <a:spcPct val="90000"/>
              </a:lnSpc>
              <a:buNone/>
              <a:defRPr sz="2400" b="1" i="0">
                <a:solidFill>
                  <a:schemeClr val="tx2"/>
                </a:solidFill>
                <a:latin typeface="Teko SemiBold" panose="02000000000000000000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EEF5796-2CFB-3E99-C9DB-0501A1498394}"/>
              </a:ext>
            </a:extLst>
          </p:cNvPr>
          <p:cNvCxnSpPr>
            <a:cxnSpLocks/>
          </p:cNvCxnSpPr>
          <p:nvPr userDrawn="1"/>
        </p:nvCxnSpPr>
        <p:spPr>
          <a:xfrm>
            <a:off x="6579479" y="4277713"/>
            <a:ext cx="463506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24">
            <a:extLst>
              <a:ext uri="{FF2B5EF4-FFF2-40B4-BE49-F238E27FC236}">
                <a16:creationId xmlns:a16="http://schemas.microsoft.com/office/drawing/2014/main" id="{17E5E50B-365C-02E8-EE63-64D54AE378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7462" y="4529692"/>
            <a:ext cx="4592995" cy="1156409"/>
          </a:xfrm>
          <a:prstGeom prst="rect">
            <a:avLst/>
          </a:prstGeom>
        </p:spPr>
        <p:txBody>
          <a:bodyPr/>
          <a:lstStyle>
            <a:lvl1pPr>
              <a:defRPr sz="1500" b="0" i="0">
                <a:solidFill>
                  <a:schemeClr val="tx2"/>
                </a:solidFill>
                <a:latin typeface="Source Sans Pro" panose="020B0503030403020204" pitchFamily="34" charset="77"/>
              </a:defRPr>
            </a:lvl1pPr>
            <a:lvl2pPr marL="457131" defTabSz="457131">
              <a:defRPr sz="1500" b="0" i="0">
                <a:solidFill>
                  <a:schemeClr val="tx2"/>
                </a:solidFill>
                <a:latin typeface="Source Sans Pro" panose="020B0503030403020204" pitchFamily="34" charset="77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8" name="Text Placeholder 18">
            <a:extLst>
              <a:ext uri="{FF2B5EF4-FFF2-40B4-BE49-F238E27FC236}">
                <a16:creationId xmlns:a16="http://schemas.microsoft.com/office/drawing/2014/main" id="{D8682DD1-84E4-A146-D391-DA778255C61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35395" y="3626075"/>
            <a:ext cx="4635063" cy="441160"/>
          </a:xfrm>
          <a:prstGeom prst="rect">
            <a:avLst/>
          </a:prstGeom>
        </p:spPr>
        <p:txBody>
          <a:bodyPr lIns="0" tIns="45720" rIns="0" bIns="0" anchor="t"/>
          <a:lstStyle>
            <a:lvl1pPr marL="0" indent="0">
              <a:lnSpc>
                <a:spcPct val="90000"/>
              </a:lnSpc>
              <a:buNone/>
              <a:defRPr sz="2400" b="1" i="0">
                <a:solidFill>
                  <a:schemeClr val="tx2"/>
                </a:solidFill>
                <a:latin typeface="Teko SemiBold" panose="02000000000000000000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9AD7A45-4866-3D33-4F1C-4DB75699E26C}"/>
              </a:ext>
            </a:extLst>
          </p:cNvPr>
          <p:cNvCxnSpPr>
            <a:cxnSpLocks/>
          </p:cNvCxnSpPr>
          <p:nvPr userDrawn="1"/>
        </p:nvCxnSpPr>
        <p:spPr>
          <a:xfrm>
            <a:off x="977466" y="4277713"/>
            <a:ext cx="463506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ooter Placeholder 51">
            <a:extLst>
              <a:ext uri="{FF2B5EF4-FFF2-40B4-BE49-F238E27FC236}">
                <a16:creationId xmlns:a16="http://schemas.microsoft.com/office/drawing/2014/main" id="{D9C97F6E-30F4-640C-BD70-EDA92F90DC76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dirty="0"/>
              <a:t>Presentation Name</a:t>
            </a:r>
          </a:p>
        </p:txBody>
      </p:sp>
      <p:sp>
        <p:nvSpPr>
          <p:cNvPr id="53" name="Slide Number Placeholder 52">
            <a:extLst>
              <a:ext uri="{FF2B5EF4-FFF2-40B4-BE49-F238E27FC236}">
                <a16:creationId xmlns:a16="http://schemas.microsoft.com/office/drawing/2014/main" id="{5E660EAD-E75F-6553-AD85-FBD76DD7C4D3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A645F9A8-A83F-C24A-BA58-9FEB47B749A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2C28F10-8C87-4F4C-AB6E-75AE5AEB54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0045" y="6419596"/>
            <a:ext cx="1312675" cy="39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20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ox Left +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F0FE64-3F03-1019-35C8-FFE1A7C9D4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97" t="24218"/>
          <a:stretch/>
        </p:blipFill>
        <p:spPr>
          <a:xfrm rot="10800000" flipH="1">
            <a:off x="0" y="3572358"/>
            <a:ext cx="3150241" cy="3170243"/>
          </a:xfrm>
          <a:prstGeom prst="rect">
            <a:avLst/>
          </a:prstGeom>
        </p:spPr>
      </p:pic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E42BBDD-ADB6-C933-2812-601991F280C9}"/>
              </a:ext>
            </a:extLst>
          </p:cNvPr>
          <p:cNvSpPr/>
          <p:nvPr userDrawn="1"/>
        </p:nvSpPr>
        <p:spPr>
          <a:xfrm>
            <a:off x="1001855" y="528885"/>
            <a:ext cx="3570144" cy="5402319"/>
          </a:xfrm>
          <a:prstGeom prst="roundRect">
            <a:avLst>
              <a:gd name="adj" fmla="val 244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Source Sans Pro" panose="020B0503030403020204" pitchFamily="34" charset="77"/>
            </a:endParaRPr>
          </a:p>
        </p:txBody>
      </p:sp>
      <p:sp>
        <p:nvSpPr>
          <p:cNvPr id="21" name="Text Placeholder 24">
            <a:extLst>
              <a:ext uri="{FF2B5EF4-FFF2-40B4-BE49-F238E27FC236}">
                <a16:creationId xmlns:a16="http://schemas.microsoft.com/office/drawing/2014/main" id="{79474B38-262F-F838-F495-4F87C861BE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04622" y="1842406"/>
            <a:ext cx="2778495" cy="3626343"/>
          </a:xfrm>
          <a:prstGeom prst="rect">
            <a:avLst/>
          </a:prstGeom>
        </p:spPr>
        <p:txBody>
          <a:bodyPr/>
          <a:lstStyle>
            <a:lvl1pPr>
              <a:defRPr sz="1500" b="0" i="0">
                <a:solidFill>
                  <a:schemeClr val="tx2"/>
                </a:solidFill>
                <a:latin typeface="Source Sans Pro" panose="020B0503030403020204" pitchFamily="34" charset="77"/>
              </a:defRPr>
            </a:lvl1pPr>
            <a:lvl2pPr marL="457131" defTabSz="457131">
              <a:defRPr sz="1500" b="0" i="0">
                <a:solidFill>
                  <a:schemeClr val="tx2"/>
                </a:solidFill>
                <a:latin typeface="Source Sans Pro" panose="020B0503030403020204" pitchFamily="34" charset="77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C8E54EAC-EEE0-A64A-5565-40804F0696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04593" y="938792"/>
            <a:ext cx="2778495" cy="441160"/>
          </a:xfrm>
          <a:prstGeom prst="rect">
            <a:avLst/>
          </a:prstGeom>
        </p:spPr>
        <p:txBody>
          <a:bodyPr lIns="0" tIns="45720" rIns="0" bIns="0" anchor="t"/>
          <a:lstStyle>
            <a:lvl1pPr marL="0" indent="0">
              <a:lnSpc>
                <a:spcPct val="90000"/>
              </a:lnSpc>
              <a:buNone/>
              <a:defRPr sz="2400" b="1" i="0">
                <a:solidFill>
                  <a:schemeClr val="tx2"/>
                </a:solidFill>
                <a:latin typeface="Teko SemiBold" panose="02000000000000000000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139E0D2-EA52-0690-993C-1B12DAC91EB6}"/>
              </a:ext>
            </a:extLst>
          </p:cNvPr>
          <p:cNvCxnSpPr>
            <a:cxnSpLocks/>
          </p:cNvCxnSpPr>
          <p:nvPr userDrawn="1"/>
        </p:nvCxnSpPr>
        <p:spPr>
          <a:xfrm>
            <a:off x="1404622" y="1590431"/>
            <a:ext cx="277849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615C7403-BD4E-E964-BA0A-361B7EED5F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19085" y="769911"/>
            <a:ext cx="5647727" cy="662864"/>
          </a:xfrm>
          <a:prstGeom prst="rect">
            <a:avLst/>
          </a:prstGeom>
        </p:spPr>
        <p:txBody>
          <a:bodyPr lIns="0" tIns="45720" rIns="0" bIns="0" anchor="t"/>
          <a:lstStyle>
            <a:lvl1pPr marL="0" indent="0">
              <a:lnSpc>
                <a:spcPct val="90000"/>
              </a:lnSpc>
              <a:buNone/>
              <a:defRPr sz="5000" b="1" i="0">
                <a:solidFill>
                  <a:schemeClr val="tx1"/>
                </a:solidFill>
                <a:latin typeface="Teko SemiBold" panose="02000000000000000000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F4CD5C4-FCFF-E590-74C7-F024F0FE9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8696" y="1842408"/>
            <a:ext cx="5648693" cy="3941763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 marL="457131" defTabSz="457131">
              <a:defRPr sz="20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5" name="Footer Placeholder 64">
            <a:extLst>
              <a:ext uri="{FF2B5EF4-FFF2-40B4-BE49-F238E27FC236}">
                <a16:creationId xmlns:a16="http://schemas.microsoft.com/office/drawing/2014/main" id="{1B58B42A-AAA6-EC5D-6FEF-2F618F52570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/>
              <a:t>Presentation Name</a:t>
            </a:r>
          </a:p>
        </p:txBody>
      </p:sp>
      <p:sp>
        <p:nvSpPr>
          <p:cNvPr id="66" name="Slide Number Placeholder 65">
            <a:extLst>
              <a:ext uri="{FF2B5EF4-FFF2-40B4-BE49-F238E27FC236}">
                <a16:creationId xmlns:a16="http://schemas.microsoft.com/office/drawing/2014/main" id="{DAB9BC16-D727-8619-5E75-737EC20BA2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645F9A8-A83F-C24A-BA58-9FEB47B749A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515CDA-18E6-5BA2-1C24-FAFE2C9B3A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804" t="16830" r="1"/>
          <a:stretch/>
        </p:blipFill>
        <p:spPr>
          <a:xfrm flipH="1">
            <a:off x="6897918" y="-1"/>
            <a:ext cx="5294080" cy="57038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168155A-01C6-4442-B237-2894D7F6A9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30045" y="6419596"/>
            <a:ext cx="1312675" cy="39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68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ox Right +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A8D8AE-62D7-4D58-0ADE-BC0615FF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398" t="16830"/>
          <a:stretch/>
        </p:blipFill>
        <p:spPr>
          <a:xfrm>
            <a:off x="-27880" y="-1"/>
            <a:ext cx="5321960" cy="57038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1327E8-A660-E63A-5B6E-DDB0A70F56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97" t="24218"/>
          <a:stretch/>
        </p:blipFill>
        <p:spPr>
          <a:xfrm rot="10800000">
            <a:off x="9041757" y="3572358"/>
            <a:ext cx="3150241" cy="3170243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D7A4BCC-76FA-D5F5-5F60-BC5E15198C9B}"/>
              </a:ext>
            </a:extLst>
          </p:cNvPr>
          <p:cNvSpPr/>
          <p:nvPr userDrawn="1"/>
        </p:nvSpPr>
        <p:spPr>
          <a:xfrm>
            <a:off x="7496045" y="525522"/>
            <a:ext cx="3570144" cy="5402319"/>
          </a:xfrm>
          <a:prstGeom prst="roundRect">
            <a:avLst>
              <a:gd name="adj" fmla="val 244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Source Sans Pro" panose="020B0503030403020204" pitchFamily="34" charset="77"/>
            </a:endParaRPr>
          </a:p>
        </p:txBody>
      </p:sp>
      <p:sp>
        <p:nvSpPr>
          <p:cNvPr id="9" name="Text Placeholder 24">
            <a:extLst>
              <a:ext uri="{FF2B5EF4-FFF2-40B4-BE49-F238E27FC236}">
                <a16:creationId xmlns:a16="http://schemas.microsoft.com/office/drawing/2014/main" id="{5377822E-5817-B089-4F54-19015C514C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98813" y="1839045"/>
            <a:ext cx="2778495" cy="3626343"/>
          </a:xfrm>
          <a:prstGeom prst="rect">
            <a:avLst/>
          </a:prstGeom>
        </p:spPr>
        <p:txBody>
          <a:bodyPr/>
          <a:lstStyle>
            <a:lvl1pPr>
              <a:defRPr sz="1500" b="0" i="0">
                <a:solidFill>
                  <a:schemeClr val="tx2"/>
                </a:solidFill>
                <a:latin typeface="Source Sans Pro" panose="020B0503030403020204" pitchFamily="34" charset="77"/>
              </a:defRPr>
            </a:lvl1pPr>
            <a:lvl2pPr marL="457131" defTabSz="457131">
              <a:defRPr sz="1500" b="0" i="0">
                <a:solidFill>
                  <a:schemeClr val="tx2"/>
                </a:solidFill>
                <a:latin typeface="Source Sans Pro" panose="020B0503030403020204" pitchFamily="34" charset="77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11A1FF18-7DB4-9555-F3AE-0DF99FA7C4A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56743" y="935431"/>
            <a:ext cx="2778495" cy="441160"/>
          </a:xfrm>
          <a:prstGeom prst="rect">
            <a:avLst/>
          </a:prstGeom>
        </p:spPr>
        <p:txBody>
          <a:bodyPr lIns="0" tIns="45720" rIns="0" bIns="0" anchor="t"/>
          <a:lstStyle>
            <a:lvl1pPr marL="0" indent="0">
              <a:lnSpc>
                <a:spcPct val="90000"/>
              </a:lnSpc>
              <a:buNone/>
              <a:defRPr sz="2400" b="1" i="0">
                <a:solidFill>
                  <a:schemeClr val="tx2"/>
                </a:solidFill>
                <a:latin typeface="Teko SemiBold" panose="02000000000000000000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AE930D7-C183-8C10-084E-204BB45B3709}"/>
              </a:ext>
            </a:extLst>
          </p:cNvPr>
          <p:cNvCxnSpPr>
            <a:cxnSpLocks/>
          </p:cNvCxnSpPr>
          <p:nvPr userDrawn="1"/>
        </p:nvCxnSpPr>
        <p:spPr>
          <a:xfrm>
            <a:off x="7898813" y="1587068"/>
            <a:ext cx="277849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8545F158-22CE-D43C-9C91-65675BF9745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3723" y="766549"/>
            <a:ext cx="5647727" cy="662864"/>
          </a:xfrm>
          <a:prstGeom prst="rect">
            <a:avLst/>
          </a:prstGeom>
        </p:spPr>
        <p:txBody>
          <a:bodyPr lIns="0" tIns="45720" rIns="0" bIns="0" anchor="t"/>
          <a:lstStyle>
            <a:lvl1pPr marL="0" indent="0">
              <a:lnSpc>
                <a:spcPct val="90000"/>
              </a:lnSpc>
              <a:buNone/>
              <a:defRPr sz="5000" b="1" i="0">
                <a:solidFill>
                  <a:schemeClr val="tx1"/>
                </a:solidFill>
                <a:latin typeface="Teko SemiBold" panose="02000000000000000000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7" name="Text Placeholder 24">
            <a:extLst>
              <a:ext uri="{FF2B5EF4-FFF2-40B4-BE49-F238E27FC236}">
                <a16:creationId xmlns:a16="http://schemas.microsoft.com/office/drawing/2014/main" id="{8840C596-320B-F03B-D320-8CC0A9F9D13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3335" y="1839045"/>
            <a:ext cx="5648693" cy="3941763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 marL="457131" defTabSz="457131">
              <a:defRPr sz="20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5" name="Footer Placeholder 34">
            <a:extLst>
              <a:ext uri="{FF2B5EF4-FFF2-40B4-BE49-F238E27FC236}">
                <a16:creationId xmlns:a16="http://schemas.microsoft.com/office/drawing/2014/main" id="{15080FF7-26F4-5585-5AEE-2036F7B78FF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Presentation Name</a:t>
            </a:r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706AEE49-E7E1-6615-454C-27ACF36E9CA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645F9A8-A83F-C24A-BA58-9FEB47B749A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2BAA12F-4311-480E-8527-BC1029453F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30045" y="6419596"/>
            <a:ext cx="1312675" cy="39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67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Grit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BD5A78D1-5E05-0A9C-697C-5F31C68F9F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1704" y="1765805"/>
            <a:ext cx="5134296" cy="662864"/>
          </a:xfrm>
          <a:prstGeom prst="rect">
            <a:avLst/>
          </a:prstGeom>
        </p:spPr>
        <p:txBody>
          <a:bodyPr lIns="0" tIns="45720" rIns="0" bIns="0" anchor="t"/>
          <a:lstStyle>
            <a:lvl1pPr marL="0" indent="0">
              <a:lnSpc>
                <a:spcPct val="90000"/>
              </a:lnSpc>
              <a:buNone/>
              <a:defRPr sz="5000" b="1" i="0">
                <a:solidFill>
                  <a:schemeClr val="tx1"/>
                </a:solidFill>
                <a:latin typeface="Teko SemiBold" panose="02000000000000000000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CC40D650-8758-8D0D-4CE3-01BCDFC3A7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1363" y="2838300"/>
            <a:ext cx="5135175" cy="2160747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 marL="457131" defTabSz="457131">
              <a:defRPr sz="20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FA690900-D65B-14D9-9BC6-B4A21BB57CD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Presentation Name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819FF14-614E-552C-6EC3-803DCDDE863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645F9A8-A83F-C24A-BA58-9FEB47B749A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A61F5C-CD0B-254C-BA72-694D3964F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7554" b="20241"/>
          <a:stretch/>
        </p:blipFill>
        <p:spPr>
          <a:xfrm rot="16200000">
            <a:off x="6630028" y="92138"/>
            <a:ext cx="5654110" cy="54698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DDE5BD-0AFC-48B4-BADF-52F456D0F7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30045" y="6419596"/>
            <a:ext cx="1312675" cy="39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41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Grit Circ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9FBDCEF-D012-7757-3499-E15297F399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7050"/>
          <a:stretch/>
        </p:blipFill>
        <p:spPr>
          <a:xfrm>
            <a:off x="1997929" y="2919234"/>
            <a:ext cx="5212080" cy="38022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0C87B3-F1A9-614A-E946-E3BB99C57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0331"/>
          <a:stretch/>
        </p:blipFill>
        <p:spPr>
          <a:xfrm rot="10800000">
            <a:off x="0" y="0"/>
            <a:ext cx="3017520" cy="24040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9F8781-D7C1-04CF-0530-DE7E8B68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7554" b="20241"/>
          <a:stretch/>
        </p:blipFill>
        <p:spPr>
          <a:xfrm rot="16200000">
            <a:off x="6630028" y="92138"/>
            <a:ext cx="5654110" cy="5469834"/>
          </a:xfrm>
          <a:prstGeom prst="rect">
            <a:avLst/>
          </a:prstGeom>
        </p:spPr>
      </p:pic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DDF27690-EBAE-01EB-E5C9-66C2AC6D9D5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Presentation Name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20E5F19B-2C6F-948E-A1A2-28BA3091AEE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645F9A8-A83F-C24A-BA58-9FEB47B749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ADAD2833-BAFB-55EB-43E0-9E078392BC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1173" y="945219"/>
            <a:ext cx="10319028" cy="662864"/>
          </a:xfrm>
          <a:prstGeom prst="rect">
            <a:avLst/>
          </a:prstGeom>
        </p:spPr>
        <p:txBody>
          <a:bodyPr lIns="0" tIns="45720" rIns="0" bIns="0" anchor="t"/>
          <a:lstStyle>
            <a:lvl1pPr marL="0" indent="0">
              <a:lnSpc>
                <a:spcPct val="90000"/>
              </a:lnSpc>
              <a:buNone/>
              <a:defRPr sz="5000" b="1" i="0">
                <a:solidFill>
                  <a:schemeClr val="tx1"/>
                </a:solidFill>
                <a:latin typeface="Teko SemiBold" panose="02000000000000000000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24">
            <a:extLst>
              <a:ext uri="{FF2B5EF4-FFF2-40B4-BE49-F238E27FC236}">
                <a16:creationId xmlns:a16="http://schemas.microsoft.com/office/drawing/2014/main" id="{A412ED0E-1DA7-FC58-7B1B-24DF2FE29D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0785" y="2017716"/>
            <a:ext cx="10320795" cy="3941763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 marL="457131" defTabSz="457131">
              <a:defRPr sz="2000"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6CE74A-9684-4047-BB1D-29A0DE5E63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30045" y="6419596"/>
            <a:ext cx="1312675" cy="39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58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52A52E00-D7D5-6C2E-E211-3CA50473A0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154443"/>
            <a:ext cx="8230029" cy="854765"/>
          </a:xfrm>
          <a:prstGeom prst="rect">
            <a:avLst/>
          </a:prstGeom>
          <a:noFill/>
        </p:spPr>
        <p:txBody>
          <a:bodyPr lIns="0" tIns="137160" rIns="0"/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7200" b="1" i="0">
                <a:solidFill>
                  <a:schemeClr val="tx1"/>
                </a:solidFill>
                <a:latin typeface="Teko SemiBold" panose="02000000000000000000" pitchFamily="2" charset="77"/>
              </a:defRPr>
            </a:lvl1pPr>
          </a:lstStyle>
          <a:p>
            <a:pPr lvl="0"/>
            <a:r>
              <a:rPr lang="en-US" dirty="0"/>
              <a:t>PRESENTATION NAME</a:t>
            </a: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B51B3516-2485-AD4B-549B-3EC37735A5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234216"/>
            <a:ext cx="8230029" cy="248528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Source Sans Pro Semibold" panose="020B0503030403020204" pitchFamily="34" charset="77"/>
                <a:cs typeface="CircularXX Book" panose="020B05040101010101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1" name="Picture Placeholder 67">
            <a:extLst>
              <a:ext uri="{FF2B5EF4-FFF2-40B4-BE49-F238E27FC236}">
                <a16:creationId xmlns:a16="http://schemas.microsoft.com/office/drawing/2014/main" id="{4B4DB41C-C88A-723D-265C-794F3E84C8A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201" y="400522"/>
            <a:ext cx="11294081" cy="4428087"/>
          </a:xfrm>
          <a:prstGeom prst="roundRect">
            <a:avLst>
              <a:gd name="adj" fmla="val 2656"/>
            </a:avLst>
          </a:prstGeom>
        </p:spPr>
        <p:txBody>
          <a:bodyPr/>
          <a:lstStyle>
            <a:lvl1pPr>
              <a:defRPr b="0" i="0">
                <a:latin typeface="Source Sans Pro" panose="020B0503030403020204" pitchFamily="34" charset="77"/>
              </a:defRPr>
            </a:lvl1pPr>
          </a:lstStyle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E46397-7B7E-7FBD-8ABD-E8CC46116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8158" r="48158"/>
          <a:stretch/>
        </p:blipFill>
        <p:spPr>
          <a:xfrm rot="16200000">
            <a:off x="9672446" y="4343822"/>
            <a:ext cx="179041" cy="486007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BF5AEE8-2A41-E6E9-9768-668C1B1878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80321" y="5968951"/>
            <a:ext cx="1759869" cy="530530"/>
          </a:xfrm>
          <a:prstGeom prst="rect">
            <a:avLst/>
          </a:prstGeom>
        </p:spPr>
      </p:pic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67B77273-C3E1-815C-F102-2ED06E724A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80321" y="5240913"/>
            <a:ext cx="1508099" cy="383067"/>
          </a:xfrm>
          <a:prstGeom prst="rect">
            <a:avLst/>
          </a:prstGeom>
        </p:spPr>
        <p:txBody>
          <a:bodyPr lIns="0" tIns="0" rIns="0"/>
          <a:lstStyle>
            <a:lvl1pPr marL="0" indent="0" algn="r">
              <a:buNone/>
              <a:defRPr sz="1000" b="1" i="0">
                <a:solidFill>
                  <a:schemeClr val="tx1"/>
                </a:solidFill>
                <a:latin typeface="Source Sans Pro Semibold" panose="020B0503030403020204" pitchFamily="34" charset="77"/>
                <a:cs typeface="CircularXX Book" panose="020B0504010101010104" pitchFamily="34" charset="77"/>
              </a:defRPr>
            </a:lvl1pPr>
          </a:lstStyle>
          <a:p>
            <a:pPr lvl="0"/>
            <a:r>
              <a:rPr lang="en-US" dirty="0"/>
              <a:t>February 6, 2023</a:t>
            </a:r>
          </a:p>
        </p:txBody>
      </p:sp>
    </p:spTree>
    <p:extLst>
      <p:ext uri="{BB962C8B-B14F-4D97-AF65-F5344CB8AC3E}">
        <p14:creationId xmlns:p14="http://schemas.microsoft.com/office/powerpoint/2010/main" val="4137448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Grit Circ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2A02DC-5C89-8EF5-155D-D7B5BDDF8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7554" b="20241"/>
          <a:stretch/>
        </p:blipFill>
        <p:spPr>
          <a:xfrm rot="16200000">
            <a:off x="6630028" y="92138"/>
            <a:ext cx="5654110" cy="54698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19FAFC-4D4B-357B-7C17-738796EDA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0331"/>
          <a:stretch/>
        </p:blipFill>
        <p:spPr>
          <a:xfrm rot="10800000">
            <a:off x="0" y="0"/>
            <a:ext cx="3017520" cy="24040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609FB9-33B8-A120-F162-D329088A87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6718"/>
          <a:stretch/>
        </p:blipFill>
        <p:spPr>
          <a:xfrm>
            <a:off x="1997929" y="2919234"/>
            <a:ext cx="5212080" cy="3819531"/>
          </a:xfrm>
          <a:prstGeom prst="rect">
            <a:avLst/>
          </a:prstGeom>
        </p:spPr>
      </p:pic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BB06D5AC-DE08-3941-EA6C-D9B404AB63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5021" y="945219"/>
            <a:ext cx="4859243" cy="662864"/>
          </a:xfrm>
          <a:prstGeom prst="rect">
            <a:avLst/>
          </a:prstGeom>
        </p:spPr>
        <p:txBody>
          <a:bodyPr lIns="0" tIns="45720" rIns="0" bIns="0" anchor="t"/>
          <a:lstStyle>
            <a:lvl1pPr marL="0" indent="0">
              <a:lnSpc>
                <a:spcPct val="90000"/>
              </a:lnSpc>
              <a:buNone/>
              <a:defRPr sz="5000" b="1" i="0">
                <a:solidFill>
                  <a:schemeClr val="tx1"/>
                </a:solidFill>
                <a:latin typeface="Teko SemiBold" panose="02000000000000000000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5" name="Text Placeholder 24">
            <a:extLst>
              <a:ext uri="{FF2B5EF4-FFF2-40B4-BE49-F238E27FC236}">
                <a16:creationId xmlns:a16="http://schemas.microsoft.com/office/drawing/2014/main" id="{DB2F0E4E-06FB-9EF5-612B-E904680EFE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64633" y="2017716"/>
            <a:ext cx="4860075" cy="3941763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 marL="457131" defTabSz="457131">
              <a:defRPr sz="20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97C7958B-09B7-0A40-B641-8EB92BA1136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Presentation Name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3BBD1D74-58BC-9BFF-4F41-8EFF3458E7D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645F9A8-A83F-C24A-BA58-9FEB47B749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B6C877C0-0725-FF14-8CB5-4F87AABDDF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1173" y="945219"/>
            <a:ext cx="4859243" cy="662864"/>
          </a:xfrm>
          <a:prstGeom prst="rect">
            <a:avLst/>
          </a:prstGeom>
        </p:spPr>
        <p:txBody>
          <a:bodyPr lIns="0" tIns="45720" rIns="0" bIns="0" anchor="t"/>
          <a:lstStyle>
            <a:lvl1pPr marL="0" indent="0">
              <a:lnSpc>
                <a:spcPct val="90000"/>
              </a:lnSpc>
              <a:buNone/>
              <a:defRPr sz="5000" b="1" i="0">
                <a:solidFill>
                  <a:schemeClr val="tx1"/>
                </a:solidFill>
                <a:latin typeface="Teko SemiBold" panose="02000000000000000000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9" name="Text Placeholder 24">
            <a:extLst>
              <a:ext uri="{FF2B5EF4-FFF2-40B4-BE49-F238E27FC236}">
                <a16:creationId xmlns:a16="http://schemas.microsoft.com/office/drawing/2014/main" id="{72C1EC96-2D5A-0786-ED22-AFBDFE957E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0785" y="2017716"/>
            <a:ext cx="4860075" cy="3941763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 marL="457131" defTabSz="457131">
              <a:defRPr sz="2000"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A5C273-3C6F-4B3C-92BD-80C570AA4A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30045" y="6419596"/>
            <a:ext cx="1312675" cy="39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19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374E607B-A4F8-0038-1C97-9DD3D294D3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Name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3DB77F7-93A0-F9A2-0381-359F445688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45F9A8-A83F-C24A-BA58-9FEB47B749A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D9F359-8837-4F66-A154-5EB9E7FC62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0045" y="6419596"/>
            <a:ext cx="1312675" cy="39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376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374E607B-A4F8-0038-1C97-9DD3D294D3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Name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3DB77F7-93A0-F9A2-0381-359F445688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45F9A8-A83F-C24A-BA58-9FEB47B749A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3BF959-2980-E015-6705-4AF823958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7554" b="20241"/>
          <a:stretch/>
        </p:blipFill>
        <p:spPr>
          <a:xfrm rot="16200000">
            <a:off x="6630028" y="92138"/>
            <a:ext cx="5654110" cy="54698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CC9AD5-DB13-4A2B-9308-929B078E6A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30045" y="6419596"/>
            <a:ext cx="1312675" cy="39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1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605B1525-18F0-2282-D3C4-CC3105A11E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Name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B9C99786-6033-99AB-6CAF-E95228E097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45F9A8-A83F-C24A-BA58-9FEB47B749A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EE2D65-ACAA-F877-A78D-AFA43BDAF1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398" t="16830"/>
          <a:stretch/>
        </p:blipFill>
        <p:spPr>
          <a:xfrm>
            <a:off x="-27880" y="-1"/>
            <a:ext cx="5321960" cy="57038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E85095-07C9-08DC-2D16-D4ACE429EF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97" t="24218"/>
          <a:stretch/>
        </p:blipFill>
        <p:spPr>
          <a:xfrm rot="10800000">
            <a:off x="9041757" y="3572358"/>
            <a:ext cx="3150241" cy="31702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0AA475-D8D8-49A4-A958-7683C08B42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30045" y="6419596"/>
            <a:ext cx="1312675" cy="39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417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9D5DA30C-1BAE-B695-E51B-DD0F729666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Name</a:t>
            </a:r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C9351BCE-C383-2762-57AD-CA83F703B1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45F9A8-A83F-C24A-BA58-9FEB47B749A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A6E6DDD6-B908-CC54-1978-7BD29C7AB4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7554" b="20241"/>
          <a:stretch/>
        </p:blipFill>
        <p:spPr>
          <a:xfrm rot="16200000">
            <a:off x="6630028" y="92138"/>
            <a:ext cx="5654110" cy="54698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0DF7C6-6D2D-6FDF-C5FF-DC73190731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0331"/>
          <a:stretch/>
        </p:blipFill>
        <p:spPr>
          <a:xfrm rot="10800000">
            <a:off x="0" y="0"/>
            <a:ext cx="3017520" cy="24040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DE9D14-715C-32C0-0DD7-743DA6A217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6644"/>
          <a:stretch/>
        </p:blipFill>
        <p:spPr>
          <a:xfrm>
            <a:off x="1997929" y="2919234"/>
            <a:ext cx="5212080" cy="38233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298A2E-A116-4A3E-AC8F-2E2D124A6A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30045" y="6419596"/>
            <a:ext cx="1312675" cy="39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2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E0AC424-CE06-86A3-BCFB-97F0C747A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4430"/>
          <a:stretch/>
        </p:blipFill>
        <p:spPr>
          <a:xfrm>
            <a:off x="1997929" y="2919234"/>
            <a:ext cx="5212080" cy="39387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38EDEB-124E-530A-4CD5-E2DDA34CC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7554" b="20241"/>
          <a:stretch/>
        </p:blipFill>
        <p:spPr>
          <a:xfrm rot="16200000">
            <a:off x="6630028" y="92138"/>
            <a:ext cx="5654110" cy="54698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253039-DED8-5D11-ED09-399BD6742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0331"/>
          <a:stretch/>
        </p:blipFill>
        <p:spPr>
          <a:xfrm rot="10800000">
            <a:off x="0" y="0"/>
            <a:ext cx="3017520" cy="2404014"/>
          </a:xfrm>
          <a:prstGeom prst="rect">
            <a:avLst/>
          </a:prstGeom>
        </p:spPr>
      </p:pic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617944AA-56E2-4CD3-1C22-BB4C54DF43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8225" y="1855820"/>
            <a:ext cx="7486272" cy="2137451"/>
          </a:xfrm>
          <a:prstGeom prst="rect">
            <a:avLst/>
          </a:prstGeom>
          <a:noFill/>
        </p:spPr>
        <p:txBody>
          <a:bodyPr lIns="0" tIns="137160" rIns="0"/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9500" b="1" i="0">
                <a:solidFill>
                  <a:schemeClr val="tx1"/>
                </a:solidFill>
                <a:latin typeface="Teko SemiBold" panose="02000000000000000000" pitchFamily="2" charset="77"/>
              </a:defRPr>
            </a:lvl1pPr>
          </a:lstStyle>
          <a:p>
            <a:pPr lvl="0"/>
            <a:r>
              <a:rPr lang="en-US" dirty="0"/>
              <a:t>PRESENTATION NAME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CE29C845-DEE7-B01D-454A-93AC2B5951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225" y="4199013"/>
            <a:ext cx="7486272" cy="1063467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Source Sans Pro Semibold" panose="020B0503030403020204" pitchFamily="34" charset="77"/>
                <a:cs typeface="CircularXX Book" panose="020B05040101010101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EC122049-7947-8546-F061-1EA0A23516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04844" y="6004937"/>
            <a:ext cx="2123814" cy="640245"/>
          </a:xfrm>
          <a:prstGeom prst="rect">
            <a:avLst/>
          </a:prstGeom>
        </p:spPr>
      </p:pic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AE6ADF2B-6EBE-7391-F1FF-F411B619F2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228" y="6325060"/>
            <a:ext cx="1476705" cy="17679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buNone/>
              <a:defRPr sz="1000" b="1" i="0">
                <a:solidFill>
                  <a:schemeClr val="tx1"/>
                </a:solidFill>
                <a:latin typeface="Source Sans Pro Semibold" panose="020B0503030403020204" pitchFamily="34" charset="77"/>
                <a:cs typeface="CircularXX Book" panose="020B0504010101010104" pitchFamily="34" charset="77"/>
              </a:defRPr>
            </a:lvl1pPr>
          </a:lstStyle>
          <a:p>
            <a:pPr lvl="0"/>
            <a:r>
              <a:rPr lang="en-US" dirty="0"/>
              <a:t>February 6, 2023</a:t>
            </a:r>
          </a:p>
        </p:txBody>
      </p:sp>
    </p:spTree>
    <p:extLst>
      <p:ext uri="{BB962C8B-B14F-4D97-AF65-F5344CB8AC3E}">
        <p14:creationId xmlns:p14="http://schemas.microsoft.com/office/powerpoint/2010/main" val="1591588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58A4319E-30E4-55B0-2333-0EC198B3C4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1989" y="1381621"/>
            <a:ext cx="4816199" cy="662864"/>
          </a:xfrm>
          <a:prstGeom prst="rect">
            <a:avLst/>
          </a:prstGeom>
        </p:spPr>
        <p:txBody>
          <a:bodyPr lIns="0" tIns="45720" rIns="0" bIns="0" anchor="t"/>
          <a:lstStyle>
            <a:lvl1pPr marL="0" indent="0">
              <a:lnSpc>
                <a:spcPct val="90000"/>
              </a:lnSpc>
              <a:buNone/>
              <a:defRPr sz="5000" b="1" i="0">
                <a:solidFill>
                  <a:schemeClr val="tx1"/>
                </a:solidFill>
                <a:latin typeface="Teko SemiBold" panose="02000000000000000000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13" name="Text Placeholder 24">
            <a:extLst>
              <a:ext uri="{FF2B5EF4-FFF2-40B4-BE49-F238E27FC236}">
                <a16:creationId xmlns:a16="http://schemas.microsoft.com/office/drawing/2014/main" id="{D74A4776-E4D6-B6F1-3F59-A3748E0459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1600" y="2454116"/>
            <a:ext cx="4817024" cy="2511424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 marL="228566" indent="0" defTabSz="457131">
              <a:buNone/>
              <a:defRPr sz="20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Item 1</a:t>
            </a:r>
          </a:p>
          <a:p>
            <a:pPr lvl="0"/>
            <a:r>
              <a:rPr lang="en-US" dirty="0"/>
              <a:t>Item 2</a:t>
            </a:r>
          </a:p>
          <a:p>
            <a:pPr marL="228568" marR="0" lvl="0" indent="-228568" algn="l" defTabSz="91426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Item 3</a:t>
            </a:r>
          </a:p>
          <a:p>
            <a:pPr marL="228568" marR="0" lvl="0" indent="-228568" algn="l" defTabSz="91426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Item 4</a:t>
            </a:r>
          </a:p>
          <a:p>
            <a:pPr marL="228568" marR="0" lvl="0" indent="-228568" algn="l" defTabSz="91426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Item 5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marL="457131" marR="0" lvl="1" indent="-228568" algn="l" defTabSz="91426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0FB159B-D3AD-85D8-71BC-034DA12D5177}"/>
              </a:ext>
            </a:extLst>
          </p:cNvPr>
          <p:cNvCxnSpPr/>
          <p:nvPr userDrawn="1"/>
        </p:nvCxnSpPr>
        <p:spPr>
          <a:xfrm>
            <a:off x="891602" y="2176043"/>
            <a:ext cx="481658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B3853BC0-C340-AD23-E0B9-3DA948B3A66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Presentation Name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F328B8D5-05A9-B78D-B30A-69A462E735A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645F9A8-A83F-C24A-BA58-9FEB47B749A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1728F2-D707-E7CF-FFB7-F543F556A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7554" b="20241"/>
          <a:stretch/>
        </p:blipFill>
        <p:spPr>
          <a:xfrm rot="16200000">
            <a:off x="6630028" y="92138"/>
            <a:ext cx="5654110" cy="54698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2980D9-C472-6F45-8355-2D97831D60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30045" y="6419596"/>
            <a:ext cx="1312675" cy="39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411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Bold State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6F39D8F-32C4-67E0-6351-151411F6C85F}"/>
              </a:ext>
            </a:extLst>
          </p:cNvPr>
          <p:cNvGrpSpPr/>
          <p:nvPr userDrawn="1"/>
        </p:nvGrpSpPr>
        <p:grpSpPr>
          <a:xfrm rot="10800000">
            <a:off x="1279501" y="2"/>
            <a:ext cx="9633011" cy="893380"/>
            <a:chOff x="2921876" y="5980386"/>
            <a:chExt cx="6579476" cy="89338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4BC8C48-F714-B9F9-77C8-218EC79082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11614" y="5980386"/>
              <a:ext cx="0" cy="89338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48E5649-7350-D526-DF11-6BBFBFEC77D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2921876" y="5980386"/>
              <a:ext cx="6579476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D910112-75D9-1FE9-1696-6D1185518531}"/>
              </a:ext>
            </a:extLst>
          </p:cNvPr>
          <p:cNvGrpSpPr/>
          <p:nvPr userDrawn="1"/>
        </p:nvGrpSpPr>
        <p:grpSpPr>
          <a:xfrm>
            <a:off x="1288645" y="5960019"/>
            <a:ext cx="9633011" cy="893380"/>
            <a:chOff x="2921876" y="5980386"/>
            <a:chExt cx="6579476" cy="89338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D8950A8-76F9-8B96-8C2D-96F46074819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11614" y="5980386"/>
              <a:ext cx="0" cy="89338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2CBA6D9-F3E0-CC8E-C0FE-233FDCC6013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2921876" y="5980386"/>
              <a:ext cx="6579476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B6194981-DF9F-B001-6C26-E2086B2D5186}"/>
              </a:ext>
            </a:extLst>
          </p:cNvPr>
          <p:cNvSpPr/>
          <p:nvPr userDrawn="1"/>
        </p:nvSpPr>
        <p:spPr>
          <a:xfrm>
            <a:off x="6016505" y="793369"/>
            <a:ext cx="158991" cy="1589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Source Sans Pro" panose="020B0503030403020204" pitchFamily="34" charset="77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D586392-5597-9287-3417-D63B9C9F3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9166" t="-22587" r="-11071" b="-19509"/>
          <a:stretch/>
        </p:blipFill>
        <p:spPr>
          <a:xfrm rot="16200000">
            <a:off x="5995116" y="771906"/>
            <a:ext cx="202427" cy="220861"/>
          </a:xfrm>
          <a:prstGeom prst="rect">
            <a:avLst/>
          </a:prstGeom>
        </p:spPr>
      </p:pic>
      <p:sp>
        <p:nvSpPr>
          <p:cNvPr id="49" name="Oval 48">
            <a:extLst>
              <a:ext uri="{FF2B5EF4-FFF2-40B4-BE49-F238E27FC236}">
                <a16:creationId xmlns:a16="http://schemas.microsoft.com/office/drawing/2014/main" id="{C9978AFF-DCBC-2D6B-A71E-3078DDAA3BCC}"/>
              </a:ext>
            </a:extLst>
          </p:cNvPr>
          <p:cNvSpPr/>
          <p:nvPr userDrawn="1"/>
        </p:nvSpPr>
        <p:spPr>
          <a:xfrm>
            <a:off x="6031377" y="5873675"/>
            <a:ext cx="158991" cy="1589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Source Sans Pro" panose="020B0503030403020204" pitchFamily="34" charset="77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96E104CB-5649-7F76-AFE6-BB619D25A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9166" t="-22587" r="-11071" b="-19509"/>
          <a:stretch/>
        </p:blipFill>
        <p:spPr>
          <a:xfrm rot="6300000">
            <a:off x="6009988" y="5834876"/>
            <a:ext cx="202427" cy="220861"/>
          </a:xfrm>
          <a:prstGeom prst="rect">
            <a:avLst/>
          </a:prstGeom>
        </p:spPr>
      </p:pic>
      <p:sp>
        <p:nvSpPr>
          <p:cNvPr id="51" name="Footer Placeholder 50">
            <a:extLst>
              <a:ext uri="{FF2B5EF4-FFF2-40B4-BE49-F238E27FC236}">
                <a16:creationId xmlns:a16="http://schemas.microsoft.com/office/drawing/2014/main" id="{00197990-20EA-CB99-0AFC-4BE208665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18407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Presentation</a:t>
            </a:r>
            <a:r>
              <a:rPr lang="en-US" dirty="0"/>
              <a:t> Name</a:t>
            </a:r>
          </a:p>
        </p:txBody>
      </p:sp>
      <p:sp>
        <p:nvSpPr>
          <p:cNvPr id="52" name="Slide Number Placeholder 51">
            <a:extLst>
              <a:ext uri="{FF2B5EF4-FFF2-40B4-BE49-F238E27FC236}">
                <a16:creationId xmlns:a16="http://schemas.microsoft.com/office/drawing/2014/main" id="{C93FB06A-CC74-DEC3-0BD0-EB01922BC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4782" y="6356350"/>
            <a:ext cx="647218" cy="365125"/>
          </a:xfrm>
          <a:prstGeom prst="rect">
            <a:avLst/>
          </a:prstGeom>
        </p:spPr>
        <p:txBody>
          <a:bodyPr/>
          <a:lstStyle/>
          <a:p>
            <a:fld id="{A645F9A8-A83F-C24A-BA58-9FEB47B749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6" name="Text Placeholder 8">
            <a:extLst>
              <a:ext uri="{FF2B5EF4-FFF2-40B4-BE49-F238E27FC236}">
                <a16:creationId xmlns:a16="http://schemas.microsoft.com/office/drawing/2014/main" id="{5D4C588F-D7B7-4F67-8E7E-714EDB10C0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74811" y="1509257"/>
            <a:ext cx="9537700" cy="4267200"/>
          </a:xfrm>
          <a:prstGeom prst="rect">
            <a:avLst/>
          </a:prstGeom>
        </p:spPr>
        <p:txBody>
          <a:bodyPr lIns="0" anchor="ctr" anchorCtr="1"/>
          <a:lstStyle>
            <a:lvl1pPr marL="0" indent="0" algn="ctr">
              <a:lnSpc>
                <a:spcPct val="70000"/>
              </a:lnSpc>
              <a:buNone/>
              <a:defRPr sz="18000" b="1" i="0">
                <a:solidFill>
                  <a:schemeClr val="tx1"/>
                </a:solidFill>
                <a:latin typeface="Teko SemiBold" panose="02000000000000000000" pitchFamily="2" charset="77"/>
              </a:defRPr>
            </a:lvl1pPr>
          </a:lstStyle>
          <a:p>
            <a:pPr lvl="0"/>
            <a:r>
              <a:rPr lang="en-US" dirty="0"/>
              <a:t>BIG BOLD STATEMENT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ACE62C8-B2D4-4447-BCE9-EA1FB7F94C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30045" y="6419596"/>
            <a:ext cx="1312675" cy="39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42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Bold 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C707D035-3A9A-40FF-EBFC-AE67D977E1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7554" b="20241"/>
          <a:stretch/>
        </p:blipFill>
        <p:spPr>
          <a:xfrm rot="16200000">
            <a:off x="6630028" y="92138"/>
            <a:ext cx="5654110" cy="54698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049904-2E6A-DC51-6EC6-A694C8705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0331"/>
          <a:stretch/>
        </p:blipFill>
        <p:spPr>
          <a:xfrm rot="10800000">
            <a:off x="0" y="0"/>
            <a:ext cx="3017520" cy="24040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A9011A-52B9-D99C-9468-394301B8FA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6644"/>
          <a:stretch/>
        </p:blipFill>
        <p:spPr>
          <a:xfrm>
            <a:off x="1997929" y="2919234"/>
            <a:ext cx="5212080" cy="3823367"/>
          </a:xfrm>
          <a:prstGeom prst="rect">
            <a:avLst/>
          </a:prstGeom>
        </p:spPr>
      </p:pic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7D157F58-6799-45FA-18F1-4D11200D5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Presentation</a:t>
            </a:r>
            <a:r>
              <a:rPr lang="en-US" dirty="0"/>
              <a:t> Name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49435BF9-4297-DBDF-284B-E26B5F36F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F9A8-A83F-C24A-BA58-9FEB47B749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5F4CFBE1-DD3D-492C-1A3F-AD8B7A3707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74811" y="1509257"/>
            <a:ext cx="9537700" cy="4267200"/>
          </a:xfrm>
          <a:prstGeom prst="rect">
            <a:avLst/>
          </a:prstGeom>
        </p:spPr>
        <p:txBody>
          <a:bodyPr lIns="0" anchor="ctr" anchorCtr="1"/>
          <a:lstStyle>
            <a:lvl1pPr marL="0" indent="0" algn="ctr">
              <a:lnSpc>
                <a:spcPct val="70000"/>
              </a:lnSpc>
              <a:buNone/>
              <a:defRPr sz="18000" b="1" i="0">
                <a:solidFill>
                  <a:schemeClr val="tx1"/>
                </a:solidFill>
                <a:latin typeface="Teko SemiBold" panose="02000000000000000000" pitchFamily="2" charset="77"/>
              </a:defRPr>
            </a:lvl1pPr>
          </a:lstStyle>
          <a:p>
            <a:pPr lvl="0"/>
            <a:r>
              <a:rPr lang="en-US" dirty="0"/>
              <a:t>BIG BOLD STATEMENT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D92588-A6E3-4DCE-90CD-A6DB44798E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30045" y="6419596"/>
            <a:ext cx="1312675" cy="39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12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+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64802D50-DF1D-6EC7-52D6-5D887A9045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Source Sans Pro" panose="020B05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B3B6A351-9951-1694-581A-FBDA096768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85433" y="945219"/>
            <a:ext cx="4816199" cy="662864"/>
          </a:xfrm>
          <a:prstGeom prst="rect">
            <a:avLst/>
          </a:prstGeom>
        </p:spPr>
        <p:txBody>
          <a:bodyPr lIns="0" tIns="45720" rIns="0" bIns="0" anchor="t"/>
          <a:lstStyle>
            <a:lvl1pPr marL="0" indent="0">
              <a:lnSpc>
                <a:spcPct val="90000"/>
              </a:lnSpc>
              <a:buNone/>
              <a:defRPr sz="5000" b="1" i="0">
                <a:solidFill>
                  <a:schemeClr val="tx1"/>
                </a:solidFill>
                <a:latin typeface="Teko SemiBold" panose="02000000000000000000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4" name="Text Placeholder 24">
            <a:extLst>
              <a:ext uri="{FF2B5EF4-FFF2-40B4-BE49-F238E27FC236}">
                <a16:creationId xmlns:a16="http://schemas.microsoft.com/office/drawing/2014/main" id="{22769D6C-66D3-56CB-E1E4-DA50C29DF3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5044" y="2017716"/>
            <a:ext cx="4817024" cy="3941763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 marL="457131" defTabSz="457131">
              <a:defRPr sz="20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DF2DDEA0-25FA-554B-604F-F3EA923DC0F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Presentation Name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A8D935C-4B19-A462-31F5-781DB711E2F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645F9A8-A83F-C24A-BA58-9FEB47B749A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9B3309-FD69-4BFF-BCCF-0297117CCB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0045" y="6419596"/>
            <a:ext cx="1312675" cy="39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72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+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2E9EFAB9-6A3A-05FE-CD21-80772395EB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Source Sans Pro" panose="020B05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5517F55B-B5BC-9CB2-B78D-66D494919B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7346" y="945219"/>
            <a:ext cx="4816199" cy="662864"/>
          </a:xfrm>
          <a:prstGeom prst="rect">
            <a:avLst/>
          </a:prstGeom>
        </p:spPr>
        <p:txBody>
          <a:bodyPr lIns="0" tIns="45720" rIns="0" bIns="0" anchor="t"/>
          <a:lstStyle>
            <a:lvl1pPr marL="0" indent="0">
              <a:lnSpc>
                <a:spcPct val="90000"/>
              </a:lnSpc>
              <a:buNone/>
              <a:defRPr sz="5000" b="1" i="0">
                <a:solidFill>
                  <a:schemeClr val="tx1"/>
                </a:solidFill>
                <a:latin typeface="Teko SemiBold" panose="02000000000000000000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0" name="Text Placeholder 24">
            <a:extLst>
              <a:ext uri="{FF2B5EF4-FFF2-40B4-BE49-F238E27FC236}">
                <a16:creationId xmlns:a16="http://schemas.microsoft.com/office/drawing/2014/main" id="{2C8CAE84-6B0D-610E-1232-6493417A01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957" y="2017716"/>
            <a:ext cx="4817024" cy="3941763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 marL="457131" defTabSz="457131">
              <a:defRPr sz="20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9A68D290-79A2-68BE-5AF0-1962DB2436F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Presentation Name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9476D176-E527-29A1-C80C-C7DBCEB2B60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645F9A8-A83F-C24A-BA58-9FEB47B749A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9DDBD2-A62F-4998-AE06-CEF53DD752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0045" y="6419596"/>
            <a:ext cx="1312675" cy="39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69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E4803468-6D98-E115-628C-129FA705EC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960" y="1839759"/>
            <a:ext cx="8230029" cy="2131580"/>
          </a:xfrm>
          <a:prstGeom prst="rect">
            <a:avLst/>
          </a:prstGeom>
          <a:noFill/>
        </p:spPr>
        <p:txBody>
          <a:bodyPr lIns="0" tIns="137160" rIns="0"/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9500" b="1" i="0">
                <a:solidFill>
                  <a:schemeClr val="tx1"/>
                </a:solidFill>
                <a:latin typeface="Teko SemiBold" panose="02000000000000000000" pitchFamily="2" charset="77"/>
              </a:defRPr>
            </a:lvl1pPr>
          </a:lstStyle>
          <a:p>
            <a:pPr lvl="0"/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AC13105A-23F1-5BBE-5378-6E18028DA5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960" y="4132629"/>
            <a:ext cx="8230029" cy="878897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Source Sans Pro Semibold" panose="020B0503030403020204" pitchFamily="34" charset="77"/>
                <a:cs typeface="CircularXX Book" panose="020B05040101010101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E442242-9897-0A08-FD41-1A956753385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Name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1CA79DDC-19FE-EE8D-65DD-AEC0A25A89E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45F9A8-A83F-C24A-BA58-9FEB47B749A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9D5BAF-B650-40B4-B54C-BCE802A3E7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0045" y="6419596"/>
            <a:ext cx="1312675" cy="39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51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10A31151-539C-3C2B-2DA0-58307B03DB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 l="228" r="333"/>
          <a:stretch/>
        </p:blipFill>
        <p:spPr>
          <a:xfrm>
            <a:off x="0" y="6389708"/>
            <a:ext cx="12192000" cy="468293"/>
          </a:xfrm>
          <a:prstGeom prst="rect">
            <a:avLst/>
          </a:prstGeom>
        </p:spPr>
      </p:pic>
      <p:sp>
        <p:nvSpPr>
          <p:cNvPr id="16" name="Footer Placeholder 1">
            <a:extLst>
              <a:ext uri="{FF2B5EF4-FFF2-40B4-BE49-F238E27FC236}">
                <a16:creationId xmlns:a16="http://schemas.microsoft.com/office/drawing/2014/main" id="{601DEE4D-9F95-5F29-CD0E-CD35F64BB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1840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D37AADF5-2957-1032-1D76-26EF316A1D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782" y="6356350"/>
            <a:ext cx="647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</a:lstStyle>
          <a:p>
            <a:fld id="{A645F9A8-A83F-C24A-BA58-9FEB47B749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3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7" r:id="rId11"/>
    <p:sldLayoutId id="2147483918" r:id="rId12"/>
    <p:sldLayoutId id="2147483919" r:id="rId13"/>
    <p:sldLayoutId id="2147483916" r:id="rId14"/>
    <p:sldLayoutId id="2147483920" r:id="rId15"/>
    <p:sldLayoutId id="2147483922" r:id="rId16"/>
    <p:sldLayoutId id="2147483923" r:id="rId17"/>
    <p:sldLayoutId id="2147483924" r:id="rId18"/>
    <p:sldLayoutId id="2147483925" r:id="rId19"/>
    <p:sldLayoutId id="2147483926" r:id="rId20"/>
    <p:sldLayoutId id="2147483955" r:id="rId21"/>
    <p:sldLayoutId id="2147483927" r:id="rId22"/>
    <p:sldLayoutId id="2147483928" r:id="rId23"/>
    <p:sldLayoutId id="2147483921" r:id="rId24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5000" b="1" i="0" kern="1200">
          <a:solidFill>
            <a:schemeClr val="tx1"/>
          </a:solidFill>
          <a:latin typeface="Teko SemiBold" panose="02000000000000000000" pitchFamily="2" charset="77"/>
          <a:ea typeface="+mj-ea"/>
          <a:cs typeface="Teko SemiBold" panose="02000000000000000000" pitchFamily="2" charset="77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38AC5C-59EE-4B0F-933E-8808721CF5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F9363-375C-44C4-AB56-36B5E25C9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63D26-666B-4998-97AF-3195CDE0AF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7EA97E-DF40-4DA1-BAD7-C1A8C33431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113E2F-4DF0-4891-A316-1C08DB3E4F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84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DD2CDC-281F-4CFD-A506-3D0D373CC5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46F4AD-CAFF-4F58-99C3-114A21F97F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03D768-F0BE-4B8C-A7C8-87F1E9330B7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77200" y="6356350"/>
            <a:ext cx="4114800" cy="365125"/>
          </a:xfrm>
        </p:spPr>
        <p:txBody>
          <a:bodyPr/>
          <a:lstStyle/>
          <a:p>
            <a:r>
              <a:rPr lang="en-US"/>
              <a:t>Presentation Name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AD1C47-8606-481E-8BCE-77657106E3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44300" y="6356350"/>
            <a:ext cx="647700" cy="365125"/>
          </a:xfrm>
        </p:spPr>
        <p:txBody>
          <a:bodyPr/>
          <a:lstStyle/>
          <a:p>
            <a:fld id="{A645F9A8-A83F-C24A-BA58-9FEB47B749A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952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B133AC-E5A2-4A9B-B2A3-A6791B6572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AF508D-CA87-48E1-AF75-A542F2FE94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0B994F-76FB-4F76-A77E-4274FCD8DE6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Presentation Name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F90691-112E-4FEB-B134-4B46DC77F79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645F9A8-A83F-C24A-BA58-9FEB47B749A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53552D-AC1C-47B1-A2BF-9FB72576E6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2482F3-2FF7-44ED-929C-77C3389F65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41664"/>
      </p:ext>
    </p:extLst>
  </p:cSld>
  <p:clrMapOvr>
    <a:masterClrMapping/>
  </p:clrMapOvr>
</p:sld>
</file>

<file path=ppt/theme/theme1.xml><?xml version="1.0" encoding="utf-8"?>
<a:theme xmlns:a="http://schemas.openxmlformats.org/drawingml/2006/main" name="UCSD 3">
  <a:themeElements>
    <a:clrScheme name="Custom 1">
      <a:dk1>
        <a:srgbClr val="182A49"/>
      </a:dk1>
      <a:lt1>
        <a:srgbClr val="00629B"/>
      </a:lt1>
      <a:dk2>
        <a:srgbClr val="FFFFFF"/>
      </a:dk2>
      <a:lt2>
        <a:srgbClr val="F8E8D3"/>
      </a:lt2>
      <a:accent1>
        <a:srgbClr val="D3519D"/>
      </a:accent1>
      <a:accent2>
        <a:srgbClr val="00C9DA"/>
      </a:accent2>
      <a:accent3>
        <a:srgbClr val="00619B"/>
      </a:accent3>
      <a:accent4>
        <a:srgbClr val="FFCD00"/>
      </a:accent4>
      <a:accent5>
        <a:srgbClr val="F9E9D4"/>
      </a:accent5>
      <a:accent6>
        <a:srgbClr val="182B49"/>
      </a:accent6>
      <a:hlink>
        <a:srgbClr val="00C9DA"/>
      </a:hlink>
      <a:folHlink>
        <a:srgbClr val="D263A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CD_PP" id="{23172037-3B73-7F45-9BE4-77272E65AA61}" vid="{A3C07223-E312-6E4A-859B-A3F5F2F56D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0181eab-39a5-46a5-96bb-2389d4d71ce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B533A56A245E4EB35FFEBC5BEA7DEB" ma:contentTypeVersion="13" ma:contentTypeDescription="Create a new document." ma:contentTypeScope="" ma:versionID="650304c7b1bbe6afa1e68193e71ccc70">
  <xsd:schema xmlns:xsd="http://www.w3.org/2001/XMLSchema" xmlns:xs="http://www.w3.org/2001/XMLSchema" xmlns:p="http://schemas.microsoft.com/office/2006/metadata/properties" xmlns:ns3="b0181eab-39a5-46a5-96bb-2389d4d71cee" xmlns:ns4="488c1e6e-989f-482b-8016-76bd99cce003" targetNamespace="http://schemas.microsoft.com/office/2006/metadata/properties" ma:root="true" ma:fieldsID="cae70f4a6303fd39f8b958968ed769ff" ns3:_="" ns4:_="">
    <xsd:import namespace="b0181eab-39a5-46a5-96bb-2389d4d71cee"/>
    <xsd:import namespace="488c1e6e-989f-482b-8016-76bd99cce00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181eab-39a5-46a5-96bb-2389d4d71c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c1e6e-989f-482b-8016-76bd99cce00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14153A-28A0-4938-A158-A158BD561A64}">
  <ds:schemaRefs>
    <ds:schemaRef ds:uri="http://purl.org/dc/dcmitype/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488c1e6e-989f-482b-8016-76bd99cce003"/>
    <ds:schemaRef ds:uri="b0181eab-39a5-46a5-96bb-2389d4d71cee"/>
  </ds:schemaRefs>
</ds:datastoreItem>
</file>

<file path=customXml/itemProps2.xml><?xml version="1.0" encoding="utf-8"?>
<ds:datastoreItem xmlns:ds="http://schemas.openxmlformats.org/officeDocument/2006/customXml" ds:itemID="{B34983AF-5B2E-42EA-A818-D2F7A373B3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66A304-6A1A-4C0D-87A8-20A95DC05D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181eab-39a5-46a5-96bb-2389d4d71cee"/>
    <ds:schemaRef ds:uri="488c1e6e-989f-482b-8016-76bd99cce0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UCSD 1</Template>
  <TotalTime>7439</TotalTime>
  <Words>6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Source Sans Pro</vt:lpstr>
      <vt:lpstr>Source Sans Pro Semibold</vt:lpstr>
      <vt:lpstr>Teko SemiBold</vt:lpstr>
      <vt:lpstr>UCSD 3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Spinozzi</dc:creator>
  <cp:lastModifiedBy>Collins, Matthew</cp:lastModifiedBy>
  <cp:revision>81</cp:revision>
  <dcterms:created xsi:type="dcterms:W3CDTF">2023-02-06T22:45:38Z</dcterms:created>
  <dcterms:modified xsi:type="dcterms:W3CDTF">2023-08-08T22:31:34Z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0x01010043B533A56A245E4EB35FFEBC5BEA7DEB</vt:lpwstr>
  </property>
</Properties>
</file>